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420" r:id="rId3"/>
    <p:sldId id="403" r:id="rId4"/>
    <p:sldId id="422" r:id="rId5"/>
    <p:sldId id="376" r:id="rId6"/>
    <p:sldId id="371" r:id="rId7"/>
    <p:sldId id="359" r:id="rId8"/>
    <p:sldId id="331" r:id="rId9"/>
    <p:sldId id="417" r:id="rId10"/>
    <p:sldId id="315" r:id="rId11"/>
    <p:sldId id="314" r:id="rId12"/>
    <p:sldId id="416" r:id="rId13"/>
    <p:sldId id="418" r:id="rId14"/>
    <p:sldId id="397" r:id="rId15"/>
    <p:sldId id="362" r:id="rId16"/>
    <p:sldId id="363" r:id="rId17"/>
    <p:sldId id="412" r:id="rId18"/>
    <p:sldId id="393" r:id="rId19"/>
    <p:sldId id="407" r:id="rId20"/>
    <p:sldId id="408" r:id="rId21"/>
    <p:sldId id="423" r:id="rId22"/>
    <p:sldId id="42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741"/>
    <p:restoredTop sz="96327"/>
  </p:normalViewPr>
  <p:slideViewPr>
    <p:cSldViewPr snapToGrid="0" snapToObjects="1">
      <p:cViewPr varScale="1">
        <p:scale>
          <a:sx n="113" d="100"/>
          <a:sy n="113" d="100"/>
        </p:scale>
        <p:origin x="176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0FC02-FD18-6646-BD09-86504DB7D2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4C10B2-F783-5949-B6F1-C8627D5867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A0927-FCCF-374A-BA0A-8B731AE1B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4E07F-1A9B-764A-B98F-629774B5F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67C4E4-6CA7-A64E-9F2F-B1D947923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741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D0C06-29B9-2948-89ED-041C5AA0F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CF2A3-5748-3348-9AC3-27F4B9165C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75F12C-9F39-E24E-823D-3575F24A1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9AB20-3E22-A34B-9B93-70A000E98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741BF-100F-8244-AF00-B1BC3CD7D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845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2DD682-10C8-484B-B3F7-390C88A66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FDEC31-1296-4644-B432-48C1CABDFE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ED571-847D-B34E-971D-204EA5D6B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FB4933-1079-FA48-B7FF-16D78F984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AD776E-BC41-1B4D-9280-C4DA6423D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35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85451-3340-FB46-9A74-E2A2E78DA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167A8-E9DF-2244-953B-9B774627B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82033-CE0B-5C47-964C-B6EADA9C8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37819D-C948-8F41-861A-5DA60B68E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93707-8378-624D-A081-042F637F6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706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3BCD6-93D2-D443-83C3-FC4F14938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2E3D9-8AC3-E14A-8431-7375BCB86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018990-D957-E04A-93A9-71CBDD90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235A1-A6C2-7E4C-A80F-F96352117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A479C-70F1-C04E-909D-4B077F3E1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88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A2C74-D8B4-2D4F-9CEF-D3A6BC52B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EC21D-6AD6-6346-9654-DD41CB667A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805BEE-E5FD-8445-8755-FC016D829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5DBFB4-A24E-FB43-BD5E-0650C7471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435C70-86EF-A04E-B47F-54D7D5DC6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1A1925-E20A-5143-8BF5-CAAA43852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79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08529-CEE7-9E4F-9513-D49954535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79EC7-2A2A-A841-9AC1-00F6C3606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752813-8363-3A40-98EE-4EFD6EBC2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9ABBD8-40FF-5C4C-B61B-7ACDB44BA2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AC3EB8-8B9D-A440-9CCC-C0C4BA496A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3B9AE3-9852-DF44-888A-F23B93233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2F24C7-CD01-9249-ADB2-DA1A6CD26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8A131C-F08D-FF4B-A4C2-4165C2F6C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488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236BC-A19C-E644-A6E5-2BC96F0AE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357863-C9BA-DB48-856C-9BD03AB09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E8C86-27C8-CF45-B0D3-B1553600C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179BF2-F06A-7B4A-8460-1FC9B2FA4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62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44D287-B5D6-374A-87D2-5867A5C5C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275B3A-E188-D541-A71B-BC0BEB84F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40E002-D358-F04D-9E6A-2BD27BF57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067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5B8D2-4C64-FA41-AE71-C21C00644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C3138-3207-1F45-B2C7-9F033FBE3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ED72E4-158C-044E-91CB-E3B884B80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693AA-2D41-C547-BBB3-6EEC99186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42D31-24C8-3945-808F-B5F454B16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22E71-0B9A-CF49-B9DC-64FD3216C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17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90890-C799-2145-B2DE-FDC583D17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DCF304-09D2-B048-AF03-428C6A8CDC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1B2C4B-B242-904B-96A7-40963B0D01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4BE135-0401-8648-8A57-4BF2D995E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1E7ED5-3810-2D44-8D07-2FF84BDB1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2A223-35B9-F84D-B84D-0DB5DCAF5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36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A026E1-67C8-6E46-A477-0486B0243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C42CF-87E2-0142-B55E-20C9957B3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B4F51-FEF0-0D41-8254-B40912A253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6FB963-885C-2C4C-B0AE-9FB82769163D}" type="datetimeFigureOut">
              <a:rPr lang="en-US" smtClean="0"/>
              <a:t>4/27/21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EDDD1A-D698-5E40-A1BD-F675CCBB85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4EF63-24FB-DA46-9746-41EC2F3A7E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368EC-66AB-3F4C-AFCD-DA242D51F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576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github.com/pdgetrf/ArktosEdge/issues/18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edium.com/@cfatechblog/edge-ai-in-a-smarter-chick-fil-a-6e56fe026154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youtu.be/8I8TuQ1evK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i9TPWE98KL8" TargetMode="External"/><Relationship Id="rId5" Type="http://schemas.openxmlformats.org/officeDocument/2006/relationships/image" Target="../media/image10.png"/><Relationship Id="rId4" Type="http://schemas.openxmlformats.org/officeDocument/2006/relationships/hyperlink" Target="https://wiki.akraino.org/display/AK/Akraino+Edge+Stack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1BM803fy5io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eeexplore.ieee.org/iel7/6287639/8600701/08758431.pdf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3B4C7-83B1-A34C-BB9E-FD2910F5FD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1739" y="1055097"/>
            <a:ext cx="6566972" cy="4747805"/>
          </a:xfrm>
        </p:spPr>
        <p:txBody>
          <a:bodyPr anchor="ctr">
            <a:normAutofit/>
          </a:bodyPr>
          <a:lstStyle/>
          <a:p>
            <a:pPr algn="r"/>
            <a:r>
              <a:rPr lang="en-US" altLang="zh-CN" sz="3200" b="1" dirty="0">
                <a:solidFill>
                  <a:schemeClr val="tx2"/>
                </a:solidFill>
              </a:rPr>
              <a:t>An</a:t>
            </a:r>
            <a:r>
              <a:rPr lang="zh-CN" altLang="en-US" sz="3200" b="1" dirty="0">
                <a:solidFill>
                  <a:schemeClr val="tx2"/>
                </a:solidFill>
              </a:rPr>
              <a:t> </a:t>
            </a:r>
            <a:r>
              <a:rPr lang="en-US" altLang="zh-CN" sz="3200" b="1" dirty="0">
                <a:solidFill>
                  <a:schemeClr val="tx2"/>
                </a:solidFill>
              </a:rPr>
              <a:t>Autonomous</a:t>
            </a:r>
            <a:r>
              <a:rPr lang="zh-CN" altLang="en-US" sz="3200" b="1" dirty="0">
                <a:solidFill>
                  <a:schemeClr val="tx2"/>
                </a:solidFill>
              </a:rPr>
              <a:t> </a:t>
            </a:r>
            <a:r>
              <a:rPr lang="en-US" altLang="zh-CN" sz="3200" b="1" dirty="0">
                <a:solidFill>
                  <a:schemeClr val="tx2"/>
                </a:solidFill>
              </a:rPr>
              <a:t>&amp;</a:t>
            </a:r>
            <a:r>
              <a:rPr lang="zh-CN" altLang="en-US" sz="3200" b="1" dirty="0">
                <a:solidFill>
                  <a:schemeClr val="tx2"/>
                </a:solidFill>
              </a:rPr>
              <a:t> </a:t>
            </a:r>
            <a:r>
              <a:rPr lang="en-US" altLang="zh-CN" sz="3200" b="1" dirty="0">
                <a:solidFill>
                  <a:schemeClr val="tx2"/>
                </a:solidFill>
              </a:rPr>
              <a:t>Flexible</a:t>
            </a:r>
            <a:r>
              <a:rPr lang="zh-CN" altLang="en-US" sz="3200" b="1" dirty="0">
                <a:solidFill>
                  <a:schemeClr val="tx2"/>
                </a:solidFill>
              </a:rPr>
              <a:t> </a:t>
            </a:r>
            <a:r>
              <a:rPr lang="en-US" altLang="zh-CN" sz="3200" b="1" dirty="0">
                <a:solidFill>
                  <a:schemeClr val="tx2"/>
                </a:solidFill>
              </a:rPr>
              <a:t>Edge</a:t>
            </a:r>
            <a:br>
              <a:rPr lang="en-US" altLang="zh-CN" sz="3200" b="1" dirty="0">
                <a:solidFill>
                  <a:schemeClr val="tx2"/>
                </a:solidFill>
              </a:rPr>
            </a:br>
            <a:br>
              <a:rPr lang="en-US" altLang="zh-CN" sz="3200" b="1" dirty="0">
                <a:solidFill>
                  <a:schemeClr val="tx2"/>
                </a:solidFill>
              </a:rPr>
            </a:br>
            <a:r>
              <a:rPr lang="en-US" altLang="zh-CN" sz="2000" b="1" i="1" dirty="0">
                <a:solidFill>
                  <a:schemeClr val="tx2"/>
                </a:solidFill>
              </a:rPr>
              <a:t>code</a:t>
            </a:r>
            <a:r>
              <a:rPr lang="zh-CN" altLang="en-US" sz="2000" b="1" i="1" dirty="0">
                <a:solidFill>
                  <a:schemeClr val="tx2"/>
                </a:solidFill>
              </a:rPr>
              <a:t> </a:t>
            </a:r>
            <a:r>
              <a:rPr lang="en-US" altLang="zh-CN" sz="2000" b="1" i="1" dirty="0">
                <a:solidFill>
                  <a:schemeClr val="tx2"/>
                </a:solidFill>
              </a:rPr>
              <a:t>named</a:t>
            </a:r>
            <a:r>
              <a:rPr lang="zh-CN" altLang="en-US" sz="2000" b="1" i="1" dirty="0">
                <a:solidFill>
                  <a:schemeClr val="tx2"/>
                </a:solidFill>
              </a:rPr>
              <a:t> </a:t>
            </a:r>
            <a:r>
              <a:rPr lang="en-US" altLang="zh-CN" sz="2000" b="1" i="1" dirty="0">
                <a:solidFill>
                  <a:schemeClr val="tx2"/>
                </a:solidFill>
              </a:rPr>
              <a:t>“</a:t>
            </a:r>
            <a:r>
              <a:rPr lang="en-US" altLang="zh-CN" sz="2000" b="1" i="1" dirty="0" err="1">
                <a:solidFill>
                  <a:schemeClr val="tx2"/>
                </a:solidFill>
              </a:rPr>
              <a:t>fornax</a:t>
            </a:r>
            <a:r>
              <a:rPr lang="en-US" altLang="zh-CN" sz="2000" b="1" i="1" dirty="0">
                <a:solidFill>
                  <a:schemeClr val="tx2"/>
                </a:solidFill>
              </a:rPr>
              <a:t>”</a:t>
            </a:r>
            <a:endParaRPr lang="en-US" sz="3200" b="1" i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2722B4-41D4-4044-A14B-C0890A61DC96}"/>
              </a:ext>
            </a:extLst>
          </p:cNvPr>
          <p:cNvSpPr txBox="1"/>
          <p:nvPr/>
        </p:nvSpPr>
        <p:spPr>
          <a:xfrm>
            <a:off x="5084898" y="4423442"/>
            <a:ext cx="17538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i="1" dirty="0"/>
              <a:t>Centaurus</a:t>
            </a:r>
            <a:r>
              <a:rPr lang="zh-CN" altLang="en-US" sz="1400" i="1" dirty="0"/>
              <a:t> </a:t>
            </a:r>
            <a:r>
              <a:rPr lang="en-US" altLang="zh-CN" sz="1400" i="1" dirty="0"/>
              <a:t>Edge</a:t>
            </a:r>
            <a:r>
              <a:rPr lang="zh-CN" altLang="en-US" sz="1400" i="1" dirty="0"/>
              <a:t> </a:t>
            </a:r>
            <a:r>
              <a:rPr lang="en-US" altLang="zh-CN" sz="1400" i="1" dirty="0"/>
              <a:t>Team</a:t>
            </a:r>
            <a:endParaRPr lang="en-US" sz="1400" i="1" dirty="0"/>
          </a:p>
        </p:txBody>
      </p:sp>
      <p:pic>
        <p:nvPicPr>
          <p:cNvPr id="1026" name="Picture 2" descr="Fog Computing, edge computing, cloud">
            <a:extLst>
              <a:ext uri="{FF2B5EF4-FFF2-40B4-BE49-F238E27FC236}">
                <a16:creationId xmlns:a16="http://schemas.microsoft.com/office/drawing/2014/main" id="{E437EE80-EAD9-704E-8768-E5DB35270A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01" r="34137"/>
          <a:stretch/>
        </p:blipFill>
        <p:spPr bwMode="auto">
          <a:xfrm>
            <a:off x="7855476" y="2207693"/>
            <a:ext cx="4189379" cy="2820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E9A61DF-CAB5-D443-9809-3C4A73D0B7F4}"/>
              </a:ext>
            </a:extLst>
          </p:cNvPr>
          <p:cNvGrpSpPr/>
          <p:nvPr/>
        </p:nvGrpSpPr>
        <p:grpSpPr>
          <a:xfrm>
            <a:off x="7523765" y="2475047"/>
            <a:ext cx="4521091" cy="1380536"/>
            <a:chOff x="3508813" y="2285067"/>
            <a:chExt cx="4521091" cy="13805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F7A13AB-3DC6-1A41-861B-DFCAEA9D5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08813" y="3005203"/>
              <a:ext cx="842967" cy="6604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58FBFE9-A53E-7D49-9C67-3EB584EA3C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30296" y="2285067"/>
              <a:ext cx="1004744" cy="6604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3AFB378-A916-6F47-A096-B551C95A2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68571" y="2285067"/>
              <a:ext cx="830105" cy="54026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BCA3686-239B-D84E-B3AB-60E9A6CB4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08432" y="3005203"/>
              <a:ext cx="321472" cy="540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2809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F793-1A18-DB40-A928-7D1B80C6C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F1B317-0BFB-FE4E-BEFA-404468C67FBF}"/>
              </a:ext>
            </a:extLst>
          </p:cNvPr>
          <p:cNvSpPr/>
          <p:nvPr/>
        </p:nvSpPr>
        <p:spPr>
          <a:xfrm>
            <a:off x="939798" y="1548338"/>
            <a:ext cx="10779992" cy="124177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Cloud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47A553-D2C2-5E41-8921-A576B79966F6}"/>
              </a:ext>
            </a:extLst>
          </p:cNvPr>
          <p:cNvSpPr/>
          <p:nvPr/>
        </p:nvSpPr>
        <p:spPr>
          <a:xfrm>
            <a:off x="939798" y="3523893"/>
            <a:ext cx="2349812" cy="124177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Data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Center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(Region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x,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AZ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bg2">
                    <a:lumMod val="25000"/>
                  </a:schemeClr>
                </a:solidFill>
              </a:rPr>
              <a:t>i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)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00A63AF-61E5-2C40-9E24-257683D2D298}"/>
              </a:ext>
            </a:extLst>
          </p:cNvPr>
          <p:cNvSpPr/>
          <p:nvPr/>
        </p:nvSpPr>
        <p:spPr>
          <a:xfrm>
            <a:off x="939798" y="5062525"/>
            <a:ext cx="2349812" cy="124177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C42893A-BD86-DE49-8D2F-8E09DFCCF592}"/>
              </a:ext>
            </a:extLst>
          </p:cNvPr>
          <p:cNvSpPr/>
          <p:nvPr/>
        </p:nvSpPr>
        <p:spPr>
          <a:xfrm>
            <a:off x="3568699" y="3528304"/>
            <a:ext cx="3322756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Data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Center (Region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y,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AZ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j)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2493472-D120-944A-A5A5-60BEE4EBAB96}"/>
              </a:ext>
            </a:extLst>
          </p:cNvPr>
          <p:cNvSpPr/>
          <p:nvPr/>
        </p:nvSpPr>
        <p:spPr>
          <a:xfrm>
            <a:off x="9369978" y="5546861"/>
            <a:ext cx="2349812" cy="124177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BDAAE-A7BB-E648-B5A0-53FA395414D3}"/>
              </a:ext>
            </a:extLst>
          </p:cNvPr>
          <p:cNvSpPr txBox="1"/>
          <p:nvPr/>
        </p:nvSpPr>
        <p:spPr>
          <a:xfrm>
            <a:off x="7256253" y="5124996"/>
            <a:ext cx="102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Internet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7792B1A-A7D0-7249-ACAA-EC2BE3237DA7}"/>
              </a:ext>
            </a:extLst>
          </p:cNvPr>
          <p:cNvSpPr/>
          <p:nvPr/>
        </p:nvSpPr>
        <p:spPr>
          <a:xfrm>
            <a:off x="9369978" y="3523893"/>
            <a:ext cx="2349812" cy="124177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Data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Center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(Region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z,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AZ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k)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986B73C-DF4D-6B48-8F7E-C7E9A1096396}"/>
              </a:ext>
            </a:extLst>
          </p:cNvPr>
          <p:cNvSpPr/>
          <p:nvPr/>
        </p:nvSpPr>
        <p:spPr>
          <a:xfrm>
            <a:off x="3568699" y="4684352"/>
            <a:ext cx="3322756" cy="37817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9E5387-DAFC-A447-A0B5-20506AF78941}"/>
              </a:ext>
            </a:extLst>
          </p:cNvPr>
          <p:cNvSpPr txBox="1"/>
          <p:nvPr/>
        </p:nvSpPr>
        <p:spPr>
          <a:xfrm>
            <a:off x="5864122" y="3021534"/>
            <a:ext cx="102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Internet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Left-Right Arrow 2">
            <a:extLst>
              <a:ext uri="{FF2B5EF4-FFF2-40B4-BE49-F238E27FC236}">
                <a16:creationId xmlns:a16="http://schemas.microsoft.com/office/drawing/2014/main" id="{3ECEC94B-C30B-D74F-BFE2-22E33DE55526}"/>
              </a:ext>
            </a:extLst>
          </p:cNvPr>
          <p:cNvSpPr/>
          <p:nvPr/>
        </p:nvSpPr>
        <p:spPr>
          <a:xfrm rot="16200000">
            <a:off x="5008796" y="4138034"/>
            <a:ext cx="528272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82DEA291-D48D-4046-8B64-E0A8249ABE1B}"/>
              </a:ext>
            </a:extLst>
          </p:cNvPr>
          <p:cNvSpPr/>
          <p:nvPr/>
        </p:nvSpPr>
        <p:spPr>
          <a:xfrm rot="16200000">
            <a:off x="10185323" y="4874084"/>
            <a:ext cx="781189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-Right Arrow 20">
            <a:extLst>
              <a:ext uri="{FF2B5EF4-FFF2-40B4-BE49-F238E27FC236}">
                <a16:creationId xmlns:a16="http://schemas.microsoft.com/office/drawing/2014/main" id="{699D3439-AAEA-9D42-9773-3BE0087B90A5}"/>
              </a:ext>
            </a:extLst>
          </p:cNvPr>
          <p:cNvSpPr/>
          <p:nvPr/>
        </p:nvSpPr>
        <p:spPr>
          <a:xfrm rot="16200000">
            <a:off x="1970486" y="4636124"/>
            <a:ext cx="288438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85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F793-1A18-DB40-A928-7D1B80C6C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FF1B317-0BFB-FE4E-BEFA-404468C67FBF}"/>
              </a:ext>
            </a:extLst>
          </p:cNvPr>
          <p:cNvSpPr/>
          <p:nvPr/>
        </p:nvSpPr>
        <p:spPr>
          <a:xfrm>
            <a:off x="939798" y="1548338"/>
            <a:ext cx="10779992" cy="124177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Cloud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447A553-D2C2-5E41-8921-A576B79966F6}"/>
              </a:ext>
            </a:extLst>
          </p:cNvPr>
          <p:cNvSpPr/>
          <p:nvPr/>
        </p:nvSpPr>
        <p:spPr>
          <a:xfrm>
            <a:off x="939798" y="3523893"/>
            <a:ext cx="2349812" cy="124177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00A63AF-61E5-2C40-9E24-257683D2D298}"/>
              </a:ext>
            </a:extLst>
          </p:cNvPr>
          <p:cNvSpPr/>
          <p:nvPr/>
        </p:nvSpPr>
        <p:spPr>
          <a:xfrm>
            <a:off x="939798" y="5062525"/>
            <a:ext cx="2349812" cy="124177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C42893A-BD86-DE49-8D2F-8E09DFCCF592}"/>
              </a:ext>
            </a:extLst>
          </p:cNvPr>
          <p:cNvSpPr/>
          <p:nvPr/>
        </p:nvSpPr>
        <p:spPr>
          <a:xfrm>
            <a:off x="3568699" y="3528304"/>
            <a:ext cx="3322756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2493472-D120-944A-A5A5-60BEE4EBAB96}"/>
              </a:ext>
            </a:extLst>
          </p:cNvPr>
          <p:cNvSpPr/>
          <p:nvPr/>
        </p:nvSpPr>
        <p:spPr>
          <a:xfrm>
            <a:off x="9369978" y="5546861"/>
            <a:ext cx="2349812" cy="124177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3BDAAE-A7BB-E648-B5A0-53FA395414D3}"/>
              </a:ext>
            </a:extLst>
          </p:cNvPr>
          <p:cNvSpPr txBox="1"/>
          <p:nvPr/>
        </p:nvSpPr>
        <p:spPr>
          <a:xfrm>
            <a:off x="7875059" y="5156266"/>
            <a:ext cx="102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Internet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7792B1A-A7D0-7249-ACAA-EC2BE3237DA7}"/>
              </a:ext>
            </a:extLst>
          </p:cNvPr>
          <p:cNvSpPr/>
          <p:nvPr/>
        </p:nvSpPr>
        <p:spPr>
          <a:xfrm>
            <a:off x="9369978" y="3523893"/>
            <a:ext cx="2349812" cy="1241778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986B73C-DF4D-6B48-8F7E-C7E9A1096396}"/>
              </a:ext>
            </a:extLst>
          </p:cNvPr>
          <p:cNvSpPr/>
          <p:nvPr/>
        </p:nvSpPr>
        <p:spPr>
          <a:xfrm>
            <a:off x="6449961" y="6303788"/>
            <a:ext cx="1419029" cy="37817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9E5387-DAFC-A447-A0B5-20506AF78941}"/>
              </a:ext>
            </a:extLst>
          </p:cNvPr>
          <p:cNvSpPr txBox="1"/>
          <p:nvPr/>
        </p:nvSpPr>
        <p:spPr>
          <a:xfrm>
            <a:off x="5864122" y="3021534"/>
            <a:ext cx="1027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Internet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Left-Right Arrow 2">
            <a:extLst>
              <a:ext uri="{FF2B5EF4-FFF2-40B4-BE49-F238E27FC236}">
                <a16:creationId xmlns:a16="http://schemas.microsoft.com/office/drawing/2014/main" id="{3ECEC94B-C30B-D74F-BFE2-22E33DE55526}"/>
              </a:ext>
            </a:extLst>
          </p:cNvPr>
          <p:cNvSpPr/>
          <p:nvPr/>
        </p:nvSpPr>
        <p:spPr>
          <a:xfrm rot="16200000">
            <a:off x="5008796" y="4138034"/>
            <a:ext cx="528272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-Right Arrow 18">
            <a:extLst>
              <a:ext uri="{FF2B5EF4-FFF2-40B4-BE49-F238E27FC236}">
                <a16:creationId xmlns:a16="http://schemas.microsoft.com/office/drawing/2014/main" id="{82DEA291-D48D-4046-8B64-E0A8249ABE1B}"/>
              </a:ext>
            </a:extLst>
          </p:cNvPr>
          <p:cNvSpPr/>
          <p:nvPr/>
        </p:nvSpPr>
        <p:spPr>
          <a:xfrm rot="16200000">
            <a:off x="10185323" y="4874084"/>
            <a:ext cx="781189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eft-Right Arrow 20">
            <a:extLst>
              <a:ext uri="{FF2B5EF4-FFF2-40B4-BE49-F238E27FC236}">
                <a16:creationId xmlns:a16="http://schemas.microsoft.com/office/drawing/2014/main" id="{699D3439-AAEA-9D42-9773-3BE0087B90A5}"/>
              </a:ext>
            </a:extLst>
          </p:cNvPr>
          <p:cNvSpPr/>
          <p:nvPr/>
        </p:nvSpPr>
        <p:spPr>
          <a:xfrm rot="16200000">
            <a:off x="1970486" y="4636124"/>
            <a:ext cx="288438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E33CA1E-647A-4247-A537-F69B43B5DEB9}"/>
              </a:ext>
            </a:extLst>
          </p:cNvPr>
          <p:cNvSpPr/>
          <p:nvPr/>
        </p:nvSpPr>
        <p:spPr>
          <a:xfrm>
            <a:off x="4349104" y="4694537"/>
            <a:ext cx="1419029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B12428D-AEA1-AB4F-9B21-FC7FC1273C0C}"/>
              </a:ext>
            </a:extLst>
          </p:cNvPr>
          <p:cNvSpPr/>
          <p:nvPr/>
        </p:nvSpPr>
        <p:spPr>
          <a:xfrm>
            <a:off x="6043516" y="4623936"/>
            <a:ext cx="1419029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144EB571-B1A0-BC40-8179-36D55618FD53}"/>
              </a:ext>
            </a:extLst>
          </p:cNvPr>
          <p:cNvSpPr/>
          <p:nvPr/>
        </p:nvSpPr>
        <p:spPr>
          <a:xfrm>
            <a:off x="4349103" y="5855019"/>
            <a:ext cx="1419029" cy="37817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Devices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8261C5D-F4F1-4C4E-B3AC-8E4D02691F08}"/>
              </a:ext>
            </a:extLst>
          </p:cNvPr>
          <p:cNvSpPr/>
          <p:nvPr/>
        </p:nvSpPr>
        <p:spPr>
          <a:xfrm>
            <a:off x="6449962" y="5541131"/>
            <a:ext cx="1419029" cy="62777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</a:rPr>
              <a:t>Site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" name="Left-Right Arrow 22">
            <a:extLst>
              <a:ext uri="{FF2B5EF4-FFF2-40B4-BE49-F238E27FC236}">
                <a16:creationId xmlns:a16="http://schemas.microsoft.com/office/drawing/2014/main" id="{EF3850A2-A8B0-8A4D-8B8E-35C20C242782}"/>
              </a:ext>
            </a:extLst>
          </p:cNvPr>
          <p:cNvSpPr/>
          <p:nvPr/>
        </p:nvSpPr>
        <p:spPr>
          <a:xfrm rot="16200000">
            <a:off x="4826398" y="5308701"/>
            <a:ext cx="528272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-Right Arrow 24">
            <a:extLst>
              <a:ext uri="{FF2B5EF4-FFF2-40B4-BE49-F238E27FC236}">
                <a16:creationId xmlns:a16="http://schemas.microsoft.com/office/drawing/2014/main" id="{379CE654-92C3-B647-BE4C-1D0985C3208A}"/>
              </a:ext>
            </a:extLst>
          </p:cNvPr>
          <p:cNvSpPr/>
          <p:nvPr/>
        </p:nvSpPr>
        <p:spPr>
          <a:xfrm rot="16200000">
            <a:off x="6285649" y="4114208"/>
            <a:ext cx="455093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>
            <a:extLst>
              <a:ext uri="{FF2B5EF4-FFF2-40B4-BE49-F238E27FC236}">
                <a16:creationId xmlns:a16="http://schemas.microsoft.com/office/drawing/2014/main" id="{52B9AD1A-0E0C-0347-82CD-3178F889BA1B}"/>
              </a:ext>
            </a:extLst>
          </p:cNvPr>
          <p:cNvSpPr/>
          <p:nvPr/>
        </p:nvSpPr>
        <p:spPr>
          <a:xfrm rot="16200000">
            <a:off x="6605536" y="5111455"/>
            <a:ext cx="294987" cy="564363"/>
          </a:xfrm>
          <a:prstGeom prst="leftRightArrow">
            <a:avLst>
              <a:gd name="adj1" fmla="val 46048"/>
              <a:gd name="adj2" fmla="val 24313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77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ounded Rectangle 236">
            <a:extLst>
              <a:ext uri="{FF2B5EF4-FFF2-40B4-BE49-F238E27FC236}">
                <a16:creationId xmlns:a16="http://schemas.microsoft.com/office/drawing/2014/main" id="{D8BCEF1B-FCC1-6E4B-91CE-1A2D501A0F47}"/>
              </a:ext>
            </a:extLst>
          </p:cNvPr>
          <p:cNvSpPr/>
          <p:nvPr/>
        </p:nvSpPr>
        <p:spPr>
          <a:xfrm>
            <a:off x="2335800" y="236426"/>
            <a:ext cx="5290458" cy="1516878"/>
          </a:xfrm>
          <a:prstGeom prst="round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E06C65-7053-CC42-832F-71C78A29AB91}"/>
              </a:ext>
            </a:extLst>
          </p:cNvPr>
          <p:cNvSpPr/>
          <p:nvPr/>
        </p:nvSpPr>
        <p:spPr>
          <a:xfrm>
            <a:off x="3261774" y="820108"/>
            <a:ext cx="486137" cy="486137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3C0C6156-AE89-4342-BB47-0D5335D008EC}"/>
              </a:ext>
            </a:extLst>
          </p:cNvPr>
          <p:cNvSpPr/>
          <p:nvPr/>
        </p:nvSpPr>
        <p:spPr>
          <a:xfrm>
            <a:off x="5609717" y="391844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D741F6E-7FDC-3A4E-BB80-CFA99DEE7E1C}"/>
              </a:ext>
            </a:extLst>
          </p:cNvPr>
          <p:cNvCxnSpPr>
            <a:cxnSpLocks/>
            <a:stCxn id="4" idx="6"/>
            <a:endCxn id="65" idx="3"/>
          </p:cNvCxnSpPr>
          <p:nvPr/>
        </p:nvCxnSpPr>
        <p:spPr>
          <a:xfrm flipV="1">
            <a:off x="3747911" y="928322"/>
            <a:ext cx="2045082" cy="134855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921B223-1869-6F4C-8F31-84968A7B0E56}"/>
              </a:ext>
            </a:extLst>
          </p:cNvPr>
          <p:cNvSpPr txBox="1"/>
          <p:nvPr/>
        </p:nvSpPr>
        <p:spPr>
          <a:xfrm>
            <a:off x="6136339" y="1232066"/>
            <a:ext cx="1400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Node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Pool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DA8494C-C82F-544D-922A-D7852DC5D21B}"/>
              </a:ext>
            </a:extLst>
          </p:cNvPr>
          <p:cNvSpPr/>
          <p:nvPr/>
        </p:nvSpPr>
        <p:spPr>
          <a:xfrm>
            <a:off x="5721800" y="513378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487EEBB-B6A8-6D4C-A5CA-28A627EBCA13}"/>
              </a:ext>
            </a:extLst>
          </p:cNvPr>
          <p:cNvSpPr/>
          <p:nvPr/>
        </p:nvSpPr>
        <p:spPr>
          <a:xfrm>
            <a:off x="5851420" y="629124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4B8C9F4E-029B-8F42-B2B1-16EC789676B9}"/>
              </a:ext>
            </a:extLst>
          </p:cNvPr>
          <p:cNvSpPr/>
          <p:nvPr/>
        </p:nvSpPr>
        <p:spPr>
          <a:xfrm>
            <a:off x="5947973" y="741401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73C375FA-BA58-4643-8742-3A6D2F94F2B1}"/>
              </a:ext>
            </a:extLst>
          </p:cNvPr>
          <p:cNvSpPr txBox="1"/>
          <p:nvPr/>
        </p:nvSpPr>
        <p:spPr>
          <a:xfrm>
            <a:off x="2422962" y="458751"/>
            <a:ext cx="1632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Plane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4AEEB6A-65BB-5544-B31D-A44B2280DA55}"/>
              </a:ext>
            </a:extLst>
          </p:cNvPr>
          <p:cNvGrpSpPr/>
          <p:nvPr/>
        </p:nvGrpSpPr>
        <p:grpSpPr>
          <a:xfrm>
            <a:off x="2911158" y="1306245"/>
            <a:ext cx="1253956" cy="2230658"/>
            <a:chOff x="5830527" y="1364968"/>
            <a:chExt cx="1253956" cy="2230658"/>
          </a:xfrm>
        </p:grpSpPr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0B8D5328-6FC7-5644-94E1-F259B1BE991A}"/>
                </a:ext>
              </a:extLst>
            </p:cNvPr>
            <p:cNvSpPr/>
            <p:nvPr/>
          </p:nvSpPr>
          <p:spPr>
            <a:xfrm>
              <a:off x="6865049" y="337619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BBEE6409-05DD-4046-822E-5C948E4B0387}"/>
                </a:ext>
              </a:extLst>
            </p:cNvPr>
            <p:cNvCxnSpPr>
              <a:cxnSpLocks/>
              <a:stCxn id="4" idx="4"/>
              <a:endCxn id="245" idx="1"/>
            </p:cNvCxnSpPr>
            <p:nvPr/>
          </p:nvCxnSpPr>
          <p:spPr>
            <a:xfrm>
              <a:off x="6424212" y="1364968"/>
              <a:ext cx="472972" cy="204335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8FDA27A2-EEFE-3642-9DB3-94D54BF349BA}"/>
                </a:ext>
              </a:extLst>
            </p:cNvPr>
            <p:cNvSpPr/>
            <p:nvPr/>
          </p:nvSpPr>
          <p:spPr>
            <a:xfrm>
              <a:off x="6339403" y="337619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9C2286BD-6E79-7C43-B0CD-A890B9C37B0A}"/>
                </a:ext>
              </a:extLst>
            </p:cNvPr>
            <p:cNvCxnSpPr>
              <a:cxnSpLocks/>
              <a:stCxn id="4" idx="4"/>
              <a:endCxn id="89" idx="0"/>
            </p:cNvCxnSpPr>
            <p:nvPr/>
          </p:nvCxnSpPr>
          <p:spPr>
            <a:xfrm>
              <a:off x="6424212" y="1364968"/>
              <a:ext cx="24908" cy="201122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03BC9A17-409F-C34B-B72C-D5BFC3F38A27}"/>
                </a:ext>
              </a:extLst>
            </p:cNvPr>
            <p:cNvSpPr/>
            <p:nvPr/>
          </p:nvSpPr>
          <p:spPr>
            <a:xfrm>
              <a:off x="5830527" y="337619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4F79DFE-FDFA-2143-BE1C-0C3050B5159A}"/>
                </a:ext>
              </a:extLst>
            </p:cNvPr>
            <p:cNvCxnSpPr>
              <a:cxnSpLocks/>
              <a:endCxn id="107" idx="0"/>
            </p:cNvCxnSpPr>
            <p:nvPr/>
          </p:nvCxnSpPr>
          <p:spPr>
            <a:xfrm flipH="1">
              <a:off x="5940244" y="1418548"/>
              <a:ext cx="493434" cy="195764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BC9C3A8-5129-3E46-9003-AFF29399297E}"/>
              </a:ext>
            </a:extLst>
          </p:cNvPr>
          <p:cNvGrpSpPr/>
          <p:nvPr/>
        </p:nvGrpSpPr>
        <p:grpSpPr>
          <a:xfrm>
            <a:off x="3504843" y="1306245"/>
            <a:ext cx="2240179" cy="2515925"/>
            <a:chOff x="6424212" y="1364968"/>
            <a:chExt cx="2240179" cy="251592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AA21B63-F44B-7345-8057-29FFCF8FF632}"/>
                </a:ext>
              </a:extLst>
            </p:cNvPr>
            <p:cNvGrpSpPr/>
            <p:nvPr/>
          </p:nvGrpSpPr>
          <p:grpSpPr>
            <a:xfrm rot="1934788">
              <a:off x="7712558" y="2987052"/>
              <a:ext cx="951833" cy="893841"/>
              <a:chOff x="6288610" y="2843213"/>
              <a:chExt cx="951833" cy="893841"/>
            </a:xfrm>
          </p:grpSpPr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60C6F3A2-246D-6F41-8120-2F15A87C58A1}"/>
                  </a:ext>
                </a:extLst>
              </p:cNvPr>
              <p:cNvSpPr/>
              <p:nvPr/>
            </p:nvSpPr>
            <p:spPr>
              <a:xfrm>
                <a:off x="6340642" y="2843213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14B47977-93EC-1648-92A3-8FBCEDB11949}"/>
                  </a:ext>
                </a:extLst>
              </p:cNvPr>
              <p:cNvSpPr/>
              <p:nvPr/>
            </p:nvSpPr>
            <p:spPr>
              <a:xfrm>
                <a:off x="6583391" y="3339343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B299F026-4BFC-354C-82BB-BDC89E91F0C9}"/>
                  </a:ext>
                </a:extLst>
              </p:cNvPr>
              <p:cNvSpPr/>
              <p:nvPr/>
            </p:nvSpPr>
            <p:spPr>
              <a:xfrm>
                <a:off x="6288610" y="3517620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92158602-9E7D-364B-ADB0-3AAF8273FCA3}"/>
                  </a:ext>
                </a:extLst>
              </p:cNvPr>
              <p:cNvSpPr/>
              <p:nvPr/>
            </p:nvSpPr>
            <p:spPr>
              <a:xfrm>
                <a:off x="6927359" y="3325308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2AD5E4E6-4E6F-E542-B195-6E309816DD03}"/>
                  </a:ext>
                </a:extLst>
              </p:cNvPr>
              <p:cNvCxnSpPr>
                <a:cxnSpLocks/>
                <a:stCxn id="109" idx="4"/>
                <a:endCxn id="111" idx="0"/>
              </p:cNvCxnSpPr>
              <p:nvPr/>
            </p:nvCxnSpPr>
            <p:spPr>
              <a:xfrm flipH="1">
                <a:off x="6398327" y="3062647"/>
                <a:ext cx="52032" cy="454973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C92E9881-46D0-A641-B54D-617076F6BE39}"/>
                  </a:ext>
                </a:extLst>
              </p:cNvPr>
              <p:cNvCxnSpPr>
                <a:cxnSpLocks/>
                <a:stCxn id="109" idx="5"/>
                <a:endCxn id="110" idx="0"/>
              </p:cNvCxnSpPr>
              <p:nvPr/>
            </p:nvCxnSpPr>
            <p:spPr>
              <a:xfrm>
                <a:off x="6527941" y="3030512"/>
                <a:ext cx="165167" cy="30883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057E761C-3592-3D44-8070-899896F0F70E}"/>
                  </a:ext>
                </a:extLst>
              </p:cNvPr>
              <p:cNvCxnSpPr>
                <a:cxnSpLocks/>
                <a:stCxn id="109" idx="5"/>
                <a:endCxn id="112" idx="1"/>
              </p:cNvCxnSpPr>
              <p:nvPr/>
            </p:nvCxnSpPr>
            <p:spPr>
              <a:xfrm>
                <a:off x="6527941" y="3030512"/>
                <a:ext cx="431553" cy="32693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5803C8DB-C310-1849-849B-6A8C0E949AB1}"/>
                  </a:ext>
                </a:extLst>
              </p:cNvPr>
              <p:cNvSpPr/>
              <p:nvPr/>
            </p:nvSpPr>
            <p:spPr>
              <a:xfrm>
                <a:off x="7021009" y="3028292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68BF95D8-9CDD-274E-B551-84895DEF7AE1}"/>
                  </a:ext>
                </a:extLst>
              </p:cNvPr>
              <p:cNvCxnSpPr>
                <a:cxnSpLocks/>
                <a:stCxn id="109" idx="5"/>
                <a:endCxn id="116" idx="1"/>
              </p:cNvCxnSpPr>
              <p:nvPr/>
            </p:nvCxnSpPr>
            <p:spPr>
              <a:xfrm>
                <a:off x="6527941" y="3030512"/>
                <a:ext cx="525203" cy="29915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9179E79-16A6-7A4A-B59D-C185121E7AD1}"/>
                </a:ext>
              </a:extLst>
            </p:cNvPr>
            <p:cNvCxnSpPr>
              <a:cxnSpLocks/>
              <a:stCxn id="4" idx="4"/>
              <a:endCxn id="109" idx="2"/>
            </p:cNvCxnSpPr>
            <p:nvPr/>
          </p:nvCxnSpPr>
          <p:spPr>
            <a:xfrm>
              <a:off x="6424212" y="1364968"/>
              <a:ext cx="1585677" cy="1557642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30B608E-85D3-8D40-B6E4-378ED9F90A77}"/>
              </a:ext>
            </a:extLst>
          </p:cNvPr>
          <p:cNvGrpSpPr/>
          <p:nvPr/>
        </p:nvGrpSpPr>
        <p:grpSpPr>
          <a:xfrm>
            <a:off x="3676718" y="1235052"/>
            <a:ext cx="4275791" cy="2284218"/>
            <a:chOff x="6596087" y="1293775"/>
            <a:chExt cx="4275791" cy="2284218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188DAC4-1EC9-5548-B8FC-CEE4F4B29A6C}"/>
                </a:ext>
              </a:extLst>
            </p:cNvPr>
            <p:cNvSpPr/>
            <p:nvPr/>
          </p:nvSpPr>
          <p:spPr>
            <a:xfrm>
              <a:off x="9734643" y="3333051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8D3BFA6-41E8-7A48-98BF-48D5C740FD2C}"/>
                </a:ext>
              </a:extLst>
            </p:cNvPr>
            <p:cNvSpPr/>
            <p:nvPr/>
          </p:nvSpPr>
          <p:spPr>
            <a:xfrm>
              <a:off x="9720415" y="265867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FC6E7001-2B11-FA48-AB9E-AA50F5BC74E4}"/>
                </a:ext>
              </a:extLst>
            </p:cNvPr>
            <p:cNvSpPr/>
            <p:nvPr/>
          </p:nvSpPr>
          <p:spPr>
            <a:xfrm>
              <a:off x="9291026" y="3326424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CDEB2F7-E2A8-B045-BBAF-6DB814383EDA}"/>
                </a:ext>
              </a:extLst>
            </p:cNvPr>
            <p:cNvCxnSpPr>
              <a:cxnSpLocks/>
              <a:stCxn id="77" idx="4"/>
              <a:endCxn id="78" idx="7"/>
            </p:cNvCxnSpPr>
            <p:nvPr/>
          </p:nvCxnSpPr>
          <p:spPr>
            <a:xfrm flipH="1">
              <a:off x="9478325" y="2878106"/>
              <a:ext cx="351807" cy="480453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466C3BA-B17F-0848-BA5E-D525F3039DCE}"/>
                </a:ext>
              </a:extLst>
            </p:cNvPr>
            <p:cNvCxnSpPr>
              <a:cxnSpLocks/>
              <a:stCxn id="77" idx="4"/>
              <a:endCxn id="76" idx="0"/>
            </p:cNvCxnSpPr>
            <p:nvPr/>
          </p:nvCxnSpPr>
          <p:spPr>
            <a:xfrm>
              <a:off x="9830132" y="2878106"/>
              <a:ext cx="14228" cy="45494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B6D0B51D-A7E8-E545-A3FA-B1F63173EFA5}"/>
                </a:ext>
              </a:extLst>
            </p:cNvPr>
            <p:cNvSpPr/>
            <p:nvPr/>
          </p:nvSpPr>
          <p:spPr>
            <a:xfrm>
              <a:off x="10652444" y="3358559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29A11FC-1ED0-A04D-8A4C-292ADE14214F}"/>
                </a:ext>
              </a:extLst>
            </p:cNvPr>
            <p:cNvCxnSpPr>
              <a:cxnSpLocks/>
              <a:stCxn id="77" idx="4"/>
              <a:endCxn id="85" idx="1"/>
            </p:cNvCxnSpPr>
            <p:nvPr/>
          </p:nvCxnSpPr>
          <p:spPr>
            <a:xfrm>
              <a:off x="9830132" y="2878106"/>
              <a:ext cx="854447" cy="512588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D90183E8-3EFC-3045-8270-979BC45BE38E}"/>
                </a:ext>
              </a:extLst>
            </p:cNvPr>
            <p:cNvCxnSpPr>
              <a:cxnSpLocks/>
              <a:stCxn id="4" idx="5"/>
              <a:endCxn id="77" idx="1"/>
            </p:cNvCxnSpPr>
            <p:nvPr/>
          </p:nvCxnSpPr>
          <p:spPr>
            <a:xfrm>
              <a:off x="6596087" y="1293775"/>
              <a:ext cx="3156463" cy="1397032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B3E1FDCD-8A9C-F341-8213-78D303929183}"/>
                </a:ext>
              </a:extLst>
            </p:cNvPr>
            <p:cNvSpPr/>
            <p:nvPr/>
          </p:nvSpPr>
          <p:spPr>
            <a:xfrm>
              <a:off x="10191372" y="3340757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5C011FD6-1B6D-B543-B274-3DB384716114}"/>
                </a:ext>
              </a:extLst>
            </p:cNvPr>
            <p:cNvCxnSpPr>
              <a:cxnSpLocks/>
              <a:stCxn id="77" idx="4"/>
              <a:endCxn id="120" idx="1"/>
            </p:cNvCxnSpPr>
            <p:nvPr/>
          </p:nvCxnSpPr>
          <p:spPr>
            <a:xfrm>
              <a:off x="9830132" y="2878106"/>
              <a:ext cx="393375" cy="494786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B4747C3-6CF3-8A46-9F84-A936B4649A29}"/>
              </a:ext>
            </a:extLst>
          </p:cNvPr>
          <p:cNvSpPr txBox="1"/>
          <p:nvPr/>
        </p:nvSpPr>
        <p:spPr>
          <a:xfrm>
            <a:off x="2830075" y="3672038"/>
            <a:ext cx="989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IoT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95814A3-E93C-F745-BD8C-449304D93CC0}"/>
              </a:ext>
            </a:extLst>
          </p:cNvPr>
          <p:cNvSpPr txBox="1"/>
          <p:nvPr/>
        </p:nvSpPr>
        <p:spPr>
          <a:xfrm>
            <a:off x="5296224" y="3885581"/>
            <a:ext cx="1303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EdgeCluster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1" name="Content Placeholder 2">
            <a:extLst>
              <a:ext uri="{FF2B5EF4-FFF2-40B4-BE49-F238E27FC236}">
                <a16:creationId xmlns:a16="http://schemas.microsoft.com/office/drawing/2014/main" id="{AA1A8DA5-E1CB-5F47-86AF-1B2B76CDC8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577" y="4907780"/>
            <a:ext cx="5788291" cy="1787085"/>
          </a:xfrm>
        </p:spPr>
        <p:txBody>
          <a:bodyPr anchor="ctr">
            <a:noAutofit/>
          </a:bodyPr>
          <a:lstStyle/>
          <a:p>
            <a:r>
              <a:rPr lang="en-US" altLang="zh-CN" sz="1800" dirty="0"/>
              <a:t>Edge</a:t>
            </a:r>
            <a:r>
              <a:rPr lang="zh-CN" altLang="en-US" sz="1800" dirty="0"/>
              <a:t> </a:t>
            </a:r>
            <a:r>
              <a:rPr lang="en-US" altLang="zh-CN" sz="1800" dirty="0"/>
              <a:t>workloads</a:t>
            </a:r>
            <a:r>
              <a:rPr lang="zh-CN" altLang="en-US" sz="1800" dirty="0"/>
              <a:t> </a:t>
            </a:r>
            <a:r>
              <a:rPr lang="en-US" altLang="zh-CN" sz="1800" dirty="0"/>
              <a:t>continue</a:t>
            </a:r>
            <a:r>
              <a:rPr lang="zh-CN" altLang="en-US" sz="1800" dirty="0"/>
              <a:t> </a:t>
            </a:r>
            <a:r>
              <a:rPr lang="en-US" altLang="zh-CN" sz="1800" dirty="0"/>
              <a:t>functioning</a:t>
            </a:r>
            <a:r>
              <a:rPr lang="zh-CN" altLang="en-US" sz="1800" dirty="0"/>
              <a:t> </a:t>
            </a:r>
            <a:r>
              <a:rPr lang="en-US" altLang="zh-CN" sz="1800" dirty="0"/>
              <a:t>when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1800" dirty="0"/>
              <a:t>Edge-cloud</a:t>
            </a:r>
            <a:r>
              <a:rPr lang="zh-CN" altLang="en-US" sz="1800" dirty="0"/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network</a:t>
            </a:r>
            <a:r>
              <a:rPr lang="zh-CN" altLang="en-US" sz="1800" dirty="0"/>
              <a:t> </a:t>
            </a:r>
            <a:r>
              <a:rPr lang="en-US" altLang="zh-CN" sz="1800" dirty="0"/>
              <a:t>disconnect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1800" dirty="0"/>
              <a:t>Edge</a:t>
            </a:r>
            <a:r>
              <a:rPr lang="zh-CN" altLang="en-US" sz="1800" dirty="0"/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node</a:t>
            </a:r>
            <a:r>
              <a:rPr lang="zh-CN" altLang="en-US" sz="1800" dirty="0"/>
              <a:t> </a:t>
            </a:r>
            <a:r>
              <a:rPr lang="en-US" altLang="zh-CN" sz="1800" dirty="0"/>
              <a:t>down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1800" dirty="0"/>
              <a:t>Both</a:t>
            </a:r>
            <a:r>
              <a:rPr lang="zh-CN" altLang="en-US" sz="1800" dirty="0"/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1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and</a:t>
            </a:r>
            <a:r>
              <a:rPr lang="zh-CN" altLang="en-US" sz="1800" dirty="0">
                <a:solidFill>
                  <a:srgbClr val="FF0000"/>
                </a:solidFill>
              </a:rPr>
              <a:t> </a:t>
            </a:r>
            <a:r>
              <a:rPr lang="en-US" altLang="zh-CN" sz="1800" dirty="0">
                <a:solidFill>
                  <a:srgbClr val="FF0000"/>
                </a:solidFill>
              </a:rPr>
              <a:t>2</a:t>
            </a:r>
            <a:r>
              <a:rPr lang="zh-CN" altLang="en-US" sz="1800" dirty="0"/>
              <a:t> </a:t>
            </a:r>
            <a:r>
              <a:rPr lang="en-US" altLang="zh-CN" sz="1800" dirty="0"/>
              <a:t>happen</a:t>
            </a:r>
            <a:r>
              <a:rPr lang="zh-CN" altLang="en-US" sz="1800" dirty="0"/>
              <a:t> </a:t>
            </a:r>
            <a:r>
              <a:rPr lang="en-US" altLang="zh-CN" sz="1800" dirty="0"/>
              <a:t>at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same</a:t>
            </a:r>
            <a:r>
              <a:rPr lang="zh-CN" altLang="en-US" sz="1800" dirty="0"/>
              <a:t> </a:t>
            </a:r>
            <a:r>
              <a:rPr lang="en-US" altLang="zh-CN" sz="1800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1528479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83" grpId="0"/>
      <p:bldP spid="71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ounded Rectangle 236">
            <a:extLst>
              <a:ext uri="{FF2B5EF4-FFF2-40B4-BE49-F238E27FC236}">
                <a16:creationId xmlns:a16="http://schemas.microsoft.com/office/drawing/2014/main" id="{D8BCEF1B-FCC1-6E4B-91CE-1A2D501A0F47}"/>
              </a:ext>
            </a:extLst>
          </p:cNvPr>
          <p:cNvSpPr/>
          <p:nvPr/>
        </p:nvSpPr>
        <p:spPr>
          <a:xfrm>
            <a:off x="2335800" y="236426"/>
            <a:ext cx="5290458" cy="1516878"/>
          </a:xfrm>
          <a:prstGeom prst="round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E06C65-7053-CC42-832F-71C78A29AB91}"/>
              </a:ext>
            </a:extLst>
          </p:cNvPr>
          <p:cNvSpPr/>
          <p:nvPr/>
        </p:nvSpPr>
        <p:spPr>
          <a:xfrm>
            <a:off x="3261774" y="820108"/>
            <a:ext cx="486137" cy="486137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3C0C6156-AE89-4342-BB47-0D5335D008EC}"/>
              </a:ext>
            </a:extLst>
          </p:cNvPr>
          <p:cNvSpPr/>
          <p:nvPr/>
        </p:nvSpPr>
        <p:spPr>
          <a:xfrm>
            <a:off x="5609717" y="391844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D741F6E-7FDC-3A4E-BB80-CFA99DEE7E1C}"/>
              </a:ext>
            </a:extLst>
          </p:cNvPr>
          <p:cNvCxnSpPr>
            <a:cxnSpLocks/>
            <a:stCxn id="4" idx="6"/>
            <a:endCxn id="65" idx="3"/>
          </p:cNvCxnSpPr>
          <p:nvPr/>
        </p:nvCxnSpPr>
        <p:spPr>
          <a:xfrm flipV="1">
            <a:off x="3747911" y="928322"/>
            <a:ext cx="2045082" cy="134855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921B223-1869-6F4C-8F31-84968A7B0E56}"/>
              </a:ext>
            </a:extLst>
          </p:cNvPr>
          <p:cNvSpPr txBox="1"/>
          <p:nvPr/>
        </p:nvSpPr>
        <p:spPr>
          <a:xfrm>
            <a:off x="6136339" y="1232066"/>
            <a:ext cx="1400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Node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Pool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DA8494C-C82F-544D-922A-D7852DC5D21B}"/>
              </a:ext>
            </a:extLst>
          </p:cNvPr>
          <p:cNvSpPr/>
          <p:nvPr/>
        </p:nvSpPr>
        <p:spPr>
          <a:xfrm>
            <a:off x="5721800" y="513378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487EEBB-B6A8-6D4C-A5CA-28A627EBCA13}"/>
              </a:ext>
            </a:extLst>
          </p:cNvPr>
          <p:cNvSpPr/>
          <p:nvPr/>
        </p:nvSpPr>
        <p:spPr>
          <a:xfrm>
            <a:off x="5851420" y="629124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4B8C9F4E-029B-8F42-B2B1-16EC789676B9}"/>
              </a:ext>
            </a:extLst>
          </p:cNvPr>
          <p:cNvSpPr/>
          <p:nvPr/>
        </p:nvSpPr>
        <p:spPr>
          <a:xfrm>
            <a:off x="5947973" y="741401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5B351A2-C100-AE4D-B96E-85EE3886E05F}"/>
              </a:ext>
            </a:extLst>
          </p:cNvPr>
          <p:cNvGrpSpPr/>
          <p:nvPr/>
        </p:nvGrpSpPr>
        <p:grpSpPr>
          <a:xfrm>
            <a:off x="6910763" y="2819383"/>
            <a:ext cx="1199496" cy="2268318"/>
            <a:chOff x="6910763" y="2819383"/>
            <a:chExt cx="1199496" cy="2268318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C17E08C-B2E5-6F47-BCB9-3A44B7E00704}"/>
                </a:ext>
              </a:extLst>
            </p:cNvPr>
            <p:cNvCxnSpPr>
              <a:cxnSpLocks/>
              <a:stCxn id="77" idx="4"/>
              <a:endCxn id="79" idx="0"/>
            </p:cNvCxnSpPr>
            <p:nvPr/>
          </p:nvCxnSpPr>
          <p:spPr>
            <a:xfrm>
              <a:off x="6910763" y="2819383"/>
              <a:ext cx="580674" cy="155258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22CE692-E9ED-AB4B-ADC2-6519DFC478BD}"/>
                </a:ext>
              </a:extLst>
            </p:cNvPr>
            <p:cNvGrpSpPr/>
            <p:nvPr/>
          </p:nvGrpSpPr>
          <p:grpSpPr>
            <a:xfrm>
              <a:off x="7034897" y="4371972"/>
              <a:ext cx="1075362" cy="715729"/>
              <a:chOff x="9954266" y="4430695"/>
              <a:chExt cx="1075362" cy="715729"/>
            </a:xfrm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62B8146-E8FB-1944-A3DC-FED48C42FAC4}"/>
                  </a:ext>
                </a:extLst>
              </p:cNvPr>
              <p:cNvSpPr/>
              <p:nvPr/>
            </p:nvSpPr>
            <p:spPr>
              <a:xfrm>
                <a:off x="10301089" y="4430695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BB996C82-BE2A-2A49-88C5-11D1B4CCFC67}"/>
                  </a:ext>
                </a:extLst>
              </p:cNvPr>
              <p:cNvSpPr/>
              <p:nvPr/>
            </p:nvSpPr>
            <p:spPr>
              <a:xfrm>
                <a:off x="10354108" y="4926990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78038C62-C269-5D47-8E50-4D40E729DCFF}"/>
                  </a:ext>
                </a:extLst>
              </p:cNvPr>
              <p:cNvCxnSpPr>
                <a:cxnSpLocks/>
                <a:stCxn id="79" idx="4"/>
                <a:endCxn id="87" idx="0"/>
              </p:cNvCxnSpPr>
              <p:nvPr/>
            </p:nvCxnSpPr>
            <p:spPr>
              <a:xfrm>
                <a:off x="10410806" y="4650129"/>
                <a:ext cx="53019" cy="27686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9C777CF7-6B3D-8249-8F98-7C5B7EF09AA7}"/>
                  </a:ext>
                </a:extLst>
              </p:cNvPr>
              <p:cNvSpPr/>
              <p:nvPr/>
            </p:nvSpPr>
            <p:spPr>
              <a:xfrm>
                <a:off x="10810194" y="4832203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C01E704A-1CEA-454E-8924-2594E016BA64}"/>
                  </a:ext>
                </a:extLst>
              </p:cNvPr>
              <p:cNvCxnSpPr>
                <a:cxnSpLocks/>
                <a:stCxn id="79" idx="4"/>
                <a:endCxn id="94" idx="1"/>
              </p:cNvCxnSpPr>
              <p:nvPr/>
            </p:nvCxnSpPr>
            <p:spPr>
              <a:xfrm>
                <a:off x="10410806" y="4650129"/>
                <a:ext cx="431523" cy="214209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1FFFF344-C3B3-3C44-919F-42F99C4EEBFD}"/>
                  </a:ext>
                </a:extLst>
              </p:cNvPr>
              <p:cNvSpPr/>
              <p:nvPr/>
            </p:nvSpPr>
            <p:spPr>
              <a:xfrm>
                <a:off x="9954266" y="4850055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D989399D-7834-9C49-A640-E6EB1F29987D}"/>
                  </a:ext>
                </a:extLst>
              </p:cNvPr>
              <p:cNvCxnSpPr>
                <a:cxnSpLocks/>
                <a:stCxn id="79" idx="4"/>
                <a:endCxn id="96" idx="7"/>
              </p:cNvCxnSpPr>
              <p:nvPr/>
            </p:nvCxnSpPr>
            <p:spPr>
              <a:xfrm flipH="1">
                <a:off x="10141565" y="4650129"/>
                <a:ext cx="269241" cy="23206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9" name="TextBox 188">
            <a:extLst>
              <a:ext uri="{FF2B5EF4-FFF2-40B4-BE49-F238E27FC236}">
                <a16:creationId xmlns:a16="http://schemas.microsoft.com/office/drawing/2014/main" id="{73C375FA-BA58-4643-8742-3A6D2F94F2B1}"/>
              </a:ext>
            </a:extLst>
          </p:cNvPr>
          <p:cNvSpPr txBox="1"/>
          <p:nvPr/>
        </p:nvSpPr>
        <p:spPr>
          <a:xfrm>
            <a:off x="2422962" y="458751"/>
            <a:ext cx="1632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Plane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7FB287A-CCC2-634E-8C25-3B833CCFD55A}"/>
              </a:ext>
            </a:extLst>
          </p:cNvPr>
          <p:cNvGrpSpPr/>
          <p:nvPr/>
        </p:nvGrpSpPr>
        <p:grpSpPr>
          <a:xfrm>
            <a:off x="7491437" y="4591406"/>
            <a:ext cx="1496606" cy="1664405"/>
            <a:chOff x="7491437" y="4591406"/>
            <a:chExt cx="1496606" cy="1664405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8B5EA4A4-01DD-C843-AB6D-FBDE01BE679A}"/>
                </a:ext>
              </a:extLst>
            </p:cNvPr>
            <p:cNvCxnSpPr>
              <a:cxnSpLocks/>
              <a:stCxn id="79" idx="4"/>
              <a:endCxn id="148" idx="1"/>
            </p:cNvCxnSpPr>
            <p:nvPr/>
          </p:nvCxnSpPr>
          <p:spPr>
            <a:xfrm>
              <a:off x="7491437" y="4591406"/>
              <a:ext cx="727981" cy="901143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B8879290-26AA-5840-BF95-C032933178BD}"/>
                </a:ext>
              </a:extLst>
            </p:cNvPr>
            <p:cNvGrpSpPr/>
            <p:nvPr/>
          </p:nvGrpSpPr>
          <p:grpSpPr>
            <a:xfrm>
              <a:off x="7842792" y="5460414"/>
              <a:ext cx="1145251" cy="795397"/>
              <a:chOff x="10762161" y="5519137"/>
              <a:chExt cx="1145251" cy="795397"/>
            </a:xfrm>
          </p:grpSpPr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7032C576-733D-654B-BA4B-AB9806B0EBE1}"/>
                  </a:ext>
                </a:extLst>
              </p:cNvPr>
              <p:cNvSpPr/>
              <p:nvPr/>
            </p:nvSpPr>
            <p:spPr>
              <a:xfrm>
                <a:off x="11106652" y="5519137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B2670452-7468-A345-B7ED-00FA6776F37D}"/>
                  </a:ext>
                </a:extLst>
              </p:cNvPr>
              <p:cNvSpPr/>
              <p:nvPr/>
            </p:nvSpPr>
            <p:spPr>
              <a:xfrm>
                <a:off x="10762161" y="5875666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A5EA5146-0ABD-D441-BAE6-399142FF8E37}"/>
                  </a:ext>
                </a:extLst>
              </p:cNvPr>
              <p:cNvSpPr/>
              <p:nvPr/>
            </p:nvSpPr>
            <p:spPr>
              <a:xfrm>
                <a:off x="11687978" y="5808930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318A1AED-EAFC-304B-94D5-8E9E7CB7351D}"/>
                  </a:ext>
                </a:extLst>
              </p:cNvPr>
              <p:cNvCxnSpPr>
                <a:cxnSpLocks/>
                <a:stCxn id="148" idx="3"/>
                <a:endCxn id="149" idx="0"/>
              </p:cNvCxnSpPr>
              <p:nvPr/>
            </p:nvCxnSpPr>
            <p:spPr>
              <a:xfrm flipH="1">
                <a:off x="10871878" y="5706436"/>
                <a:ext cx="266909" cy="16923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C939A0CD-FBF4-854F-A97D-ED84C830F6D3}"/>
                  </a:ext>
                </a:extLst>
              </p:cNvPr>
              <p:cNvCxnSpPr>
                <a:cxnSpLocks/>
                <a:stCxn id="148" idx="5"/>
                <a:endCxn id="150" idx="1"/>
              </p:cNvCxnSpPr>
              <p:nvPr/>
            </p:nvCxnSpPr>
            <p:spPr>
              <a:xfrm>
                <a:off x="11293951" y="5706436"/>
                <a:ext cx="426162" cy="134629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49777222-1D2F-8341-A106-AFC8150274DF}"/>
                  </a:ext>
                </a:extLst>
              </p:cNvPr>
              <p:cNvSpPr/>
              <p:nvPr/>
            </p:nvSpPr>
            <p:spPr>
              <a:xfrm>
                <a:off x="11405974" y="5907801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7B638AE8-C916-024A-A2B1-CE5D2562B528}"/>
                  </a:ext>
                </a:extLst>
              </p:cNvPr>
              <p:cNvCxnSpPr>
                <a:cxnSpLocks/>
                <a:stCxn id="148" idx="5"/>
                <a:endCxn id="155" idx="1"/>
              </p:cNvCxnSpPr>
              <p:nvPr/>
            </p:nvCxnSpPr>
            <p:spPr>
              <a:xfrm>
                <a:off x="11293951" y="5706436"/>
                <a:ext cx="144158" cy="23350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70CD1722-C235-B842-B3D4-7B00D684D1BD}"/>
                  </a:ext>
                </a:extLst>
              </p:cNvPr>
              <p:cNvSpPr/>
              <p:nvPr/>
            </p:nvSpPr>
            <p:spPr>
              <a:xfrm>
                <a:off x="11177717" y="6095100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BEC296FF-3659-D544-9480-67392B87EC9F}"/>
                  </a:ext>
                </a:extLst>
              </p:cNvPr>
              <p:cNvCxnSpPr>
                <a:cxnSpLocks/>
                <a:stCxn id="148" idx="4"/>
                <a:endCxn id="158" idx="1"/>
              </p:cNvCxnSpPr>
              <p:nvPr/>
            </p:nvCxnSpPr>
            <p:spPr>
              <a:xfrm flipH="1">
                <a:off x="11209852" y="5738571"/>
                <a:ext cx="6517" cy="388664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4AEEB6A-65BB-5544-B31D-A44B2280DA55}"/>
              </a:ext>
            </a:extLst>
          </p:cNvPr>
          <p:cNvGrpSpPr/>
          <p:nvPr/>
        </p:nvGrpSpPr>
        <p:grpSpPr>
          <a:xfrm>
            <a:off x="2911158" y="1306245"/>
            <a:ext cx="1253956" cy="2230658"/>
            <a:chOff x="5830527" y="1364968"/>
            <a:chExt cx="1253956" cy="2230658"/>
          </a:xfrm>
        </p:grpSpPr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0B8D5328-6FC7-5644-94E1-F259B1BE991A}"/>
                </a:ext>
              </a:extLst>
            </p:cNvPr>
            <p:cNvSpPr/>
            <p:nvPr/>
          </p:nvSpPr>
          <p:spPr>
            <a:xfrm>
              <a:off x="6865049" y="337619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BBEE6409-05DD-4046-822E-5C948E4B0387}"/>
                </a:ext>
              </a:extLst>
            </p:cNvPr>
            <p:cNvCxnSpPr>
              <a:cxnSpLocks/>
              <a:stCxn id="4" idx="4"/>
              <a:endCxn id="245" idx="1"/>
            </p:cNvCxnSpPr>
            <p:nvPr/>
          </p:nvCxnSpPr>
          <p:spPr>
            <a:xfrm>
              <a:off x="6424212" y="1364968"/>
              <a:ext cx="472972" cy="204335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8FDA27A2-EEFE-3642-9DB3-94D54BF349BA}"/>
                </a:ext>
              </a:extLst>
            </p:cNvPr>
            <p:cNvSpPr/>
            <p:nvPr/>
          </p:nvSpPr>
          <p:spPr>
            <a:xfrm>
              <a:off x="6339403" y="337619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9C2286BD-6E79-7C43-B0CD-A890B9C37B0A}"/>
                </a:ext>
              </a:extLst>
            </p:cNvPr>
            <p:cNvCxnSpPr>
              <a:cxnSpLocks/>
              <a:stCxn id="4" idx="4"/>
              <a:endCxn id="89" idx="0"/>
            </p:cNvCxnSpPr>
            <p:nvPr/>
          </p:nvCxnSpPr>
          <p:spPr>
            <a:xfrm>
              <a:off x="6424212" y="1364968"/>
              <a:ext cx="24908" cy="201122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03BC9A17-409F-C34B-B72C-D5BFC3F38A27}"/>
                </a:ext>
              </a:extLst>
            </p:cNvPr>
            <p:cNvSpPr/>
            <p:nvPr/>
          </p:nvSpPr>
          <p:spPr>
            <a:xfrm>
              <a:off x="5830527" y="337619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4F79DFE-FDFA-2143-BE1C-0C3050B5159A}"/>
                </a:ext>
              </a:extLst>
            </p:cNvPr>
            <p:cNvCxnSpPr>
              <a:cxnSpLocks/>
              <a:endCxn id="107" idx="0"/>
            </p:cNvCxnSpPr>
            <p:nvPr/>
          </p:nvCxnSpPr>
          <p:spPr>
            <a:xfrm flipH="1">
              <a:off x="5940244" y="1418548"/>
              <a:ext cx="493434" cy="195764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BC9C3A8-5129-3E46-9003-AFF29399297E}"/>
              </a:ext>
            </a:extLst>
          </p:cNvPr>
          <p:cNvGrpSpPr/>
          <p:nvPr/>
        </p:nvGrpSpPr>
        <p:grpSpPr>
          <a:xfrm>
            <a:off x="3504843" y="1306245"/>
            <a:ext cx="2240179" cy="2515925"/>
            <a:chOff x="6424212" y="1364968"/>
            <a:chExt cx="2240179" cy="251592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AA21B63-F44B-7345-8057-29FFCF8FF632}"/>
                </a:ext>
              </a:extLst>
            </p:cNvPr>
            <p:cNvGrpSpPr/>
            <p:nvPr/>
          </p:nvGrpSpPr>
          <p:grpSpPr>
            <a:xfrm rot="1934788">
              <a:off x="7712558" y="2987052"/>
              <a:ext cx="951833" cy="893841"/>
              <a:chOff x="6288610" y="2843213"/>
              <a:chExt cx="951833" cy="893841"/>
            </a:xfrm>
          </p:grpSpPr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60C6F3A2-246D-6F41-8120-2F15A87C58A1}"/>
                  </a:ext>
                </a:extLst>
              </p:cNvPr>
              <p:cNvSpPr/>
              <p:nvPr/>
            </p:nvSpPr>
            <p:spPr>
              <a:xfrm>
                <a:off x="6340642" y="2843213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14B47977-93EC-1648-92A3-8FBCEDB11949}"/>
                  </a:ext>
                </a:extLst>
              </p:cNvPr>
              <p:cNvSpPr/>
              <p:nvPr/>
            </p:nvSpPr>
            <p:spPr>
              <a:xfrm>
                <a:off x="6583391" y="3339343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B299F026-4BFC-354C-82BB-BDC89E91F0C9}"/>
                  </a:ext>
                </a:extLst>
              </p:cNvPr>
              <p:cNvSpPr/>
              <p:nvPr/>
            </p:nvSpPr>
            <p:spPr>
              <a:xfrm>
                <a:off x="6288610" y="3517620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92158602-9E7D-364B-ADB0-3AAF8273FCA3}"/>
                  </a:ext>
                </a:extLst>
              </p:cNvPr>
              <p:cNvSpPr/>
              <p:nvPr/>
            </p:nvSpPr>
            <p:spPr>
              <a:xfrm>
                <a:off x="6927359" y="3325308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2AD5E4E6-4E6F-E542-B195-6E309816DD03}"/>
                  </a:ext>
                </a:extLst>
              </p:cNvPr>
              <p:cNvCxnSpPr>
                <a:cxnSpLocks/>
                <a:stCxn id="109" idx="4"/>
                <a:endCxn id="111" idx="0"/>
              </p:cNvCxnSpPr>
              <p:nvPr/>
            </p:nvCxnSpPr>
            <p:spPr>
              <a:xfrm flipH="1">
                <a:off x="6398327" y="3062647"/>
                <a:ext cx="52032" cy="454973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C92E9881-46D0-A641-B54D-617076F6BE39}"/>
                  </a:ext>
                </a:extLst>
              </p:cNvPr>
              <p:cNvCxnSpPr>
                <a:cxnSpLocks/>
                <a:stCxn id="109" idx="5"/>
                <a:endCxn id="110" idx="0"/>
              </p:cNvCxnSpPr>
              <p:nvPr/>
            </p:nvCxnSpPr>
            <p:spPr>
              <a:xfrm>
                <a:off x="6527941" y="3030512"/>
                <a:ext cx="165167" cy="30883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057E761C-3592-3D44-8070-899896F0F70E}"/>
                  </a:ext>
                </a:extLst>
              </p:cNvPr>
              <p:cNvCxnSpPr>
                <a:cxnSpLocks/>
                <a:stCxn id="109" idx="5"/>
                <a:endCxn id="112" idx="1"/>
              </p:cNvCxnSpPr>
              <p:nvPr/>
            </p:nvCxnSpPr>
            <p:spPr>
              <a:xfrm>
                <a:off x="6527941" y="3030512"/>
                <a:ext cx="431553" cy="326931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5803C8DB-C310-1849-849B-6A8C0E949AB1}"/>
                  </a:ext>
                </a:extLst>
              </p:cNvPr>
              <p:cNvSpPr/>
              <p:nvPr/>
            </p:nvSpPr>
            <p:spPr>
              <a:xfrm>
                <a:off x="7021009" y="3028292"/>
                <a:ext cx="219434" cy="219434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68BF95D8-9CDD-274E-B551-84895DEF7AE1}"/>
                  </a:ext>
                </a:extLst>
              </p:cNvPr>
              <p:cNvCxnSpPr>
                <a:cxnSpLocks/>
                <a:stCxn id="109" idx="5"/>
                <a:endCxn id="116" idx="1"/>
              </p:cNvCxnSpPr>
              <p:nvPr/>
            </p:nvCxnSpPr>
            <p:spPr>
              <a:xfrm>
                <a:off x="6527941" y="3030512"/>
                <a:ext cx="525203" cy="29915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9179E79-16A6-7A4A-B59D-C185121E7AD1}"/>
                </a:ext>
              </a:extLst>
            </p:cNvPr>
            <p:cNvCxnSpPr>
              <a:cxnSpLocks/>
              <a:stCxn id="4" idx="4"/>
              <a:endCxn id="109" idx="2"/>
            </p:cNvCxnSpPr>
            <p:nvPr/>
          </p:nvCxnSpPr>
          <p:spPr>
            <a:xfrm>
              <a:off x="6424212" y="1364968"/>
              <a:ext cx="1585677" cy="1557642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30B608E-85D3-8D40-B6E4-378ED9F90A77}"/>
              </a:ext>
            </a:extLst>
          </p:cNvPr>
          <p:cNvGrpSpPr/>
          <p:nvPr/>
        </p:nvGrpSpPr>
        <p:grpSpPr>
          <a:xfrm>
            <a:off x="3676718" y="1235052"/>
            <a:ext cx="4275791" cy="2284218"/>
            <a:chOff x="6596087" y="1293775"/>
            <a:chExt cx="4275791" cy="2284218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188DAC4-1EC9-5548-B8FC-CEE4F4B29A6C}"/>
                </a:ext>
              </a:extLst>
            </p:cNvPr>
            <p:cNvSpPr/>
            <p:nvPr/>
          </p:nvSpPr>
          <p:spPr>
            <a:xfrm>
              <a:off x="9734643" y="3333051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8D3BFA6-41E8-7A48-98BF-48D5C740FD2C}"/>
                </a:ext>
              </a:extLst>
            </p:cNvPr>
            <p:cNvSpPr/>
            <p:nvPr/>
          </p:nvSpPr>
          <p:spPr>
            <a:xfrm>
              <a:off x="9720415" y="2658672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FC6E7001-2B11-FA48-AB9E-AA50F5BC74E4}"/>
                </a:ext>
              </a:extLst>
            </p:cNvPr>
            <p:cNvSpPr/>
            <p:nvPr/>
          </p:nvSpPr>
          <p:spPr>
            <a:xfrm>
              <a:off x="9291026" y="3326424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CDEB2F7-E2A8-B045-BBAF-6DB814383EDA}"/>
                </a:ext>
              </a:extLst>
            </p:cNvPr>
            <p:cNvCxnSpPr>
              <a:cxnSpLocks/>
              <a:stCxn id="77" idx="4"/>
              <a:endCxn id="78" idx="7"/>
            </p:cNvCxnSpPr>
            <p:nvPr/>
          </p:nvCxnSpPr>
          <p:spPr>
            <a:xfrm flipH="1">
              <a:off x="9478325" y="2878106"/>
              <a:ext cx="351807" cy="480453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0466C3BA-B17F-0848-BA5E-D525F3039DCE}"/>
                </a:ext>
              </a:extLst>
            </p:cNvPr>
            <p:cNvCxnSpPr>
              <a:cxnSpLocks/>
              <a:stCxn id="77" idx="4"/>
              <a:endCxn id="76" idx="0"/>
            </p:cNvCxnSpPr>
            <p:nvPr/>
          </p:nvCxnSpPr>
          <p:spPr>
            <a:xfrm>
              <a:off x="9830132" y="2878106"/>
              <a:ext cx="14228" cy="45494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B6D0B51D-A7E8-E545-A3FA-B1F63173EFA5}"/>
                </a:ext>
              </a:extLst>
            </p:cNvPr>
            <p:cNvSpPr/>
            <p:nvPr/>
          </p:nvSpPr>
          <p:spPr>
            <a:xfrm>
              <a:off x="10652444" y="3358559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29A11FC-1ED0-A04D-8A4C-292ADE14214F}"/>
                </a:ext>
              </a:extLst>
            </p:cNvPr>
            <p:cNvCxnSpPr>
              <a:cxnSpLocks/>
              <a:stCxn id="77" idx="4"/>
              <a:endCxn id="85" idx="1"/>
            </p:cNvCxnSpPr>
            <p:nvPr/>
          </p:nvCxnSpPr>
          <p:spPr>
            <a:xfrm>
              <a:off x="9830132" y="2878106"/>
              <a:ext cx="854447" cy="512588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D90183E8-3EFC-3045-8270-979BC45BE38E}"/>
                </a:ext>
              </a:extLst>
            </p:cNvPr>
            <p:cNvCxnSpPr>
              <a:cxnSpLocks/>
              <a:stCxn id="4" idx="5"/>
              <a:endCxn id="77" idx="1"/>
            </p:cNvCxnSpPr>
            <p:nvPr/>
          </p:nvCxnSpPr>
          <p:spPr>
            <a:xfrm>
              <a:off x="6596087" y="1293775"/>
              <a:ext cx="3156463" cy="1397032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B3E1FDCD-8A9C-F341-8213-78D303929183}"/>
                </a:ext>
              </a:extLst>
            </p:cNvPr>
            <p:cNvSpPr/>
            <p:nvPr/>
          </p:nvSpPr>
          <p:spPr>
            <a:xfrm>
              <a:off x="10191372" y="3340757"/>
              <a:ext cx="219434" cy="219434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5C011FD6-1B6D-B543-B274-3DB384716114}"/>
                </a:ext>
              </a:extLst>
            </p:cNvPr>
            <p:cNvCxnSpPr>
              <a:cxnSpLocks/>
              <a:stCxn id="77" idx="4"/>
              <a:endCxn id="120" idx="1"/>
            </p:cNvCxnSpPr>
            <p:nvPr/>
          </p:nvCxnSpPr>
          <p:spPr>
            <a:xfrm>
              <a:off x="9830132" y="2878106"/>
              <a:ext cx="393375" cy="494786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B4747C3-6CF3-8A46-9F84-A936B4649A29}"/>
              </a:ext>
            </a:extLst>
          </p:cNvPr>
          <p:cNvSpPr txBox="1"/>
          <p:nvPr/>
        </p:nvSpPr>
        <p:spPr>
          <a:xfrm>
            <a:off x="2830075" y="3672038"/>
            <a:ext cx="989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IoT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95814A3-E93C-F745-BD8C-449304D93CC0}"/>
              </a:ext>
            </a:extLst>
          </p:cNvPr>
          <p:cNvSpPr txBox="1"/>
          <p:nvPr/>
        </p:nvSpPr>
        <p:spPr>
          <a:xfrm>
            <a:off x="5296224" y="3885581"/>
            <a:ext cx="1303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EdgeCluster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A60CC55-7A90-F64F-9DF3-7293B60BA2DC}"/>
              </a:ext>
            </a:extLst>
          </p:cNvPr>
          <p:cNvSpPr txBox="1"/>
          <p:nvPr/>
        </p:nvSpPr>
        <p:spPr>
          <a:xfrm>
            <a:off x="8768609" y="4468166"/>
            <a:ext cx="32612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2">
                    <a:lumMod val="25000"/>
                  </a:schemeClr>
                </a:solidFill>
              </a:rPr>
              <a:t>Cascading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EdgeCluster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701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83" grpId="0"/>
      <p:bldP spid="8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riangle 60">
            <a:extLst>
              <a:ext uri="{FF2B5EF4-FFF2-40B4-BE49-F238E27FC236}">
                <a16:creationId xmlns:a16="http://schemas.microsoft.com/office/drawing/2014/main" id="{68930091-740B-FD4E-BCAF-56D841591E37}"/>
              </a:ext>
            </a:extLst>
          </p:cNvPr>
          <p:cNvSpPr/>
          <p:nvPr/>
        </p:nvSpPr>
        <p:spPr>
          <a:xfrm>
            <a:off x="2971800" y="560063"/>
            <a:ext cx="609600" cy="609600"/>
          </a:xfrm>
          <a:prstGeom prst="triangle">
            <a:avLst/>
          </a:prstGeom>
          <a:solidFill>
            <a:schemeClr val="accent5">
              <a:lumMod val="75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riangle 61">
            <a:extLst>
              <a:ext uri="{FF2B5EF4-FFF2-40B4-BE49-F238E27FC236}">
                <a16:creationId xmlns:a16="http://schemas.microsoft.com/office/drawing/2014/main" id="{2C23CB14-BDF6-BB4A-BBDD-842A36EC3F6E}"/>
              </a:ext>
            </a:extLst>
          </p:cNvPr>
          <p:cNvSpPr/>
          <p:nvPr/>
        </p:nvSpPr>
        <p:spPr>
          <a:xfrm>
            <a:off x="1740055" y="2671361"/>
            <a:ext cx="609600" cy="609600"/>
          </a:xfrm>
          <a:prstGeom prst="triangl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Triangle 62">
            <a:extLst>
              <a:ext uri="{FF2B5EF4-FFF2-40B4-BE49-F238E27FC236}">
                <a16:creationId xmlns:a16="http://schemas.microsoft.com/office/drawing/2014/main" id="{04D6CBEE-FDB0-A54D-847A-CFB7EEC6D8ED}"/>
              </a:ext>
            </a:extLst>
          </p:cNvPr>
          <p:cNvSpPr/>
          <p:nvPr/>
        </p:nvSpPr>
        <p:spPr>
          <a:xfrm>
            <a:off x="3289145" y="2671361"/>
            <a:ext cx="609600" cy="609600"/>
          </a:xfrm>
          <a:prstGeom prst="triangl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riangle 63">
            <a:extLst>
              <a:ext uri="{FF2B5EF4-FFF2-40B4-BE49-F238E27FC236}">
                <a16:creationId xmlns:a16="http://schemas.microsoft.com/office/drawing/2014/main" id="{8F4A7975-2A35-884C-8D55-73BA34B0F4C0}"/>
              </a:ext>
            </a:extLst>
          </p:cNvPr>
          <p:cNvSpPr/>
          <p:nvPr/>
        </p:nvSpPr>
        <p:spPr>
          <a:xfrm>
            <a:off x="2679545" y="1694235"/>
            <a:ext cx="609600" cy="609600"/>
          </a:xfrm>
          <a:prstGeom prst="triangl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6B3DACF-4338-DD4B-A8D5-4B3AB9C639B4}"/>
              </a:ext>
            </a:extLst>
          </p:cNvPr>
          <p:cNvCxnSpPr>
            <a:stCxn id="62" idx="0"/>
            <a:endCxn id="61" idx="3"/>
          </p:cNvCxnSpPr>
          <p:nvPr/>
        </p:nvCxnSpPr>
        <p:spPr>
          <a:xfrm flipV="1">
            <a:off x="2044855" y="1169663"/>
            <a:ext cx="1231745" cy="150169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F6B2D2FB-EE24-D74F-A723-8D30E4950860}"/>
              </a:ext>
            </a:extLst>
          </p:cNvPr>
          <p:cNvCxnSpPr>
            <a:cxnSpLocks/>
            <a:stCxn id="63" idx="0"/>
            <a:endCxn id="61" idx="3"/>
          </p:cNvCxnSpPr>
          <p:nvPr/>
        </p:nvCxnSpPr>
        <p:spPr>
          <a:xfrm flipH="1" flipV="1">
            <a:off x="3276600" y="1169663"/>
            <a:ext cx="317345" cy="1501698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BCB1753-2D6D-3C42-9162-B4DFDD19AC42}"/>
              </a:ext>
            </a:extLst>
          </p:cNvPr>
          <p:cNvCxnSpPr>
            <a:cxnSpLocks/>
            <a:stCxn id="64" idx="0"/>
            <a:endCxn id="61" idx="3"/>
          </p:cNvCxnSpPr>
          <p:nvPr/>
        </p:nvCxnSpPr>
        <p:spPr>
          <a:xfrm flipV="1">
            <a:off x="2984345" y="1169663"/>
            <a:ext cx="292255" cy="524572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riangle 89">
            <a:extLst>
              <a:ext uri="{FF2B5EF4-FFF2-40B4-BE49-F238E27FC236}">
                <a16:creationId xmlns:a16="http://schemas.microsoft.com/office/drawing/2014/main" id="{635B4D03-D5E5-6346-8483-911975EF9846}"/>
              </a:ext>
            </a:extLst>
          </p:cNvPr>
          <p:cNvSpPr/>
          <p:nvPr/>
        </p:nvSpPr>
        <p:spPr>
          <a:xfrm>
            <a:off x="4038600" y="2090104"/>
            <a:ext cx="609600" cy="609600"/>
          </a:xfrm>
          <a:prstGeom prst="triangle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7C38722F-E973-CF45-A21E-44D2BFB8375B}"/>
              </a:ext>
            </a:extLst>
          </p:cNvPr>
          <p:cNvCxnSpPr>
            <a:cxnSpLocks/>
            <a:stCxn id="90" idx="0"/>
            <a:endCxn id="61" idx="3"/>
          </p:cNvCxnSpPr>
          <p:nvPr/>
        </p:nvCxnSpPr>
        <p:spPr>
          <a:xfrm flipH="1" flipV="1">
            <a:off x="3276600" y="1169663"/>
            <a:ext cx="1066800" cy="92044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Designer Vector Workspace - Computer User Icon Png Clipart - Full Size  Clipart (#1264174) - PinClipart">
            <a:extLst>
              <a:ext uri="{FF2B5EF4-FFF2-40B4-BE49-F238E27FC236}">
                <a16:creationId xmlns:a16="http://schemas.microsoft.com/office/drawing/2014/main" id="{160400BE-3887-BB4F-98BD-D7921FA3D3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696924"/>
            <a:ext cx="480132" cy="369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5045B4C5-47B8-DC41-9966-AE7BCD1CF617}"/>
              </a:ext>
            </a:extLst>
          </p:cNvPr>
          <p:cNvCxnSpPr>
            <a:stCxn id="1026" idx="3"/>
            <a:endCxn id="61" idx="1"/>
          </p:cNvCxnSpPr>
          <p:nvPr/>
        </p:nvCxnSpPr>
        <p:spPr>
          <a:xfrm flipV="1">
            <a:off x="1318332" y="864863"/>
            <a:ext cx="1805868" cy="16727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69B0937-276B-2C46-A008-244DC7B8FC11}"/>
              </a:ext>
            </a:extLst>
          </p:cNvPr>
          <p:cNvCxnSpPr>
            <a:cxnSpLocks/>
          </p:cNvCxnSpPr>
          <p:nvPr/>
        </p:nvCxnSpPr>
        <p:spPr>
          <a:xfrm flipH="1">
            <a:off x="2022962" y="1248528"/>
            <a:ext cx="1113783" cy="1311786"/>
          </a:xfrm>
          <a:prstGeom prst="straightConnector1">
            <a:avLst/>
          </a:prstGeom>
          <a:ln w="1905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FF8AFE8A-EE82-974B-B108-6B3E104A7A2B}"/>
              </a:ext>
            </a:extLst>
          </p:cNvPr>
          <p:cNvSpPr txBox="1"/>
          <p:nvPr/>
        </p:nvSpPr>
        <p:spPr>
          <a:xfrm>
            <a:off x="650103" y="128593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Mode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endParaRPr lang="en-US" dirty="0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AB0FC2C-3FDF-8B42-9C7C-148165F07ED5}"/>
              </a:ext>
            </a:extLst>
          </p:cNvPr>
          <p:cNvSpPr txBox="1"/>
          <p:nvPr/>
        </p:nvSpPr>
        <p:spPr>
          <a:xfrm>
            <a:off x="1798464" y="634500"/>
            <a:ext cx="59343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dirty="0">
                <a:solidFill>
                  <a:schemeClr val="accent6">
                    <a:lumMod val="75000"/>
                  </a:schemeClr>
                </a:solidFill>
              </a:rPr>
              <a:t>control</a:t>
            </a:r>
            <a:endParaRPr lang="en-US" sz="11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24008050-D683-ED41-9688-3FC1B43EB86A}"/>
              </a:ext>
            </a:extLst>
          </p:cNvPr>
          <p:cNvSpPr txBox="1"/>
          <p:nvPr/>
        </p:nvSpPr>
        <p:spPr>
          <a:xfrm>
            <a:off x="2772416" y="2243155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c1</a:t>
            </a:r>
            <a:endParaRPr lang="en-US" sz="1400" dirty="0"/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203FF724-82B8-8044-BD15-AEA4B28E27B9}"/>
              </a:ext>
            </a:extLst>
          </p:cNvPr>
          <p:cNvSpPr txBox="1"/>
          <p:nvPr/>
        </p:nvSpPr>
        <p:spPr>
          <a:xfrm>
            <a:off x="1869166" y="3280961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c11</a:t>
            </a:r>
            <a:endParaRPr lang="en-US" sz="1400" dirty="0"/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E638B511-C4B5-7B43-BD6D-01AB9486EA9A}"/>
              </a:ext>
            </a:extLst>
          </p:cNvPr>
          <p:cNvSpPr txBox="1"/>
          <p:nvPr/>
        </p:nvSpPr>
        <p:spPr>
          <a:xfrm>
            <a:off x="3418256" y="3283562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c12</a:t>
            </a:r>
            <a:endParaRPr lang="en-US" sz="1400" dirty="0"/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CF4C45EC-12A4-264B-AC99-6E45DAC9A4E8}"/>
              </a:ext>
            </a:extLst>
          </p:cNvPr>
          <p:cNvSpPr txBox="1"/>
          <p:nvPr/>
        </p:nvSpPr>
        <p:spPr>
          <a:xfrm>
            <a:off x="4169512" y="2648404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c2</a:t>
            </a:r>
            <a:endParaRPr lang="en-US" sz="1400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873AC23C-32FD-704F-9FBB-BEBD5538A027}"/>
              </a:ext>
            </a:extLst>
          </p:cNvPr>
          <p:cNvSpPr txBox="1"/>
          <p:nvPr/>
        </p:nvSpPr>
        <p:spPr>
          <a:xfrm>
            <a:off x="3593945" y="414355"/>
            <a:ext cx="5902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dirty="0"/>
              <a:t>/c1/c11</a:t>
            </a:r>
          </a:p>
          <a:p>
            <a:r>
              <a:rPr lang="en-US" altLang="zh-CN" sz="1000" dirty="0"/>
              <a:t>/c1/c12</a:t>
            </a:r>
          </a:p>
          <a:p>
            <a:r>
              <a:rPr lang="en-US" altLang="zh-CN" sz="1000" dirty="0"/>
              <a:t>/c2</a:t>
            </a:r>
            <a:endParaRPr lang="en-US" sz="1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9122547-5DCF-A54A-B7E8-EDB2EA7739EE}"/>
              </a:ext>
            </a:extLst>
          </p:cNvPr>
          <p:cNvGrpSpPr/>
          <p:nvPr/>
        </p:nvGrpSpPr>
        <p:grpSpPr>
          <a:xfrm>
            <a:off x="6781800" y="128593"/>
            <a:ext cx="4539930" cy="3529007"/>
            <a:chOff x="6781800" y="128593"/>
            <a:chExt cx="4539930" cy="3529007"/>
          </a:xfrm>
        </p:grpSpPr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DF5F754A-9FFE-FE4C-8968-B3C3BD21C186}"/>
                </a:ext>
              </a:extLst>
            </p:cNvPr>
            <p:cNvSpPr txBox="1"/>
            <p:nvPr/>
          </p:nvSpPr>
          <p:spPr>
            <a:xfrm>
              <a:off x="7021866" y="128593"/>
              <a:ext cx="9733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Mode</a:t>
              </a:r>
              <a:r>
                <a:rPr lang="zh-CN" altLang="en-US" dirty="0"/>
                <a:t> </a:t>
              </a:r>
              <a:r>
                <a:rPr lang="en-US" altLang="zh-CN" dirty="0"/>
                <a:t>2:</a:t>
              </a:r>
              <a:endParaRPr lang="en-US" dirty="0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C69B0D7-74C3-EF48-818E-D92C823AA852}"/>
                </a:ext>
              </a:extLst>
            </p:cNvPr>
            <p:cNvGrpSpPr/>
            <p:nvPr/>
          </p:nvGrpSpPr>
          <p:grpSpPr>
            <a:xfrm>
              <a:off x="6781800" y="411871"/>
              <a:ext cx="4539930" cy="3245729"/>
              <a:chOff x="6781800" y="411871"/>
              <a:chExt cx="4539930" cy="3245729"/>
            </a:xfrm>
          </p:grpSpPr>
          <p:sp>
            <p:nvSpPr>
              <p:cNvPr id="117" name="Triangle 116">
                <a:extLst>
                  <a:ext uri="{FF2B5EF4-FFF2-40B4-BE49-F238E27FC236}">
                    <a16:creationId xmlns:a16="http://schemas.microsoft.com/office/drawing/2014/main" id="{007BEB53-934B-5B4E-B346-32AE31A86DF4}"/>
                  </a:ext>
                </a:extLst>
              </p:cNvPr>
              <p:cNvSpPr/>
              <p:nvPr/>
            </p:nvSpPr>
            <p:spPr>
              <a:xfrm>
                <a:off x="9295321" y="576790"/>
                <a:ext cx="609600" cy="609600"/>
              </a:xfrm>
              <a:prstGeom prst="triangle">
                <a:avLst/>
              </a:prstGeom>
              <a:solidFill>
                <a:schemeClr val="accent5">
                  <a:lumMod val="75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Triangle 117">
                <a:extLst>
                  <a:ext uri="{FF2B5EF4-FFF2-40B4-BE49-F238E27FC236}">
                    <a16:creationId xmlns:a16="http://schemas.microsoft.com/office/drawing/2014/main" id="{D45106CA-06A0-D04D-A66F-FDBBA4AB3F0D}"/>
                  </a:ext>
                </a:extLst>
              </p:cNvPr>
              <p:cNvSpPr/>
              <p:nvPr/>
            </p:nvSpPr>
            <p:spPr>
              <a:xfrm>
                <a:off x="8063576" y="2688088"/>
                <a:ext cx="609600" cy="609600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Triangle 118">
                <a:extLst>
                  <a:ext uri="{FF2B5EF4-FFF2-40B4-BE49-F238E27FC236}">
                    <a16:creationId xmlns:a16="http://schemas.microsoft.com/office/drawing/2014/main" id="{515CDF49-E407-CF4A-9F29-F811081BEB2A}"/>
                  </a:ext>
                </a:extLst>
              </p:cNvPr>
              <p:cNvSpPr/>
              <p:nvPr/>
            </p:nvSpPr>
            <p:spPr>
              <a:xfrm>
                <a:off x="9612666" y="2688088"/>
                <a:ext cx="609600" cy="609600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riangle 119">
                <a:extLst>
                  <a:ext uri="{FF2B5EF4-FFF2-40B4-BE49-F238E27FC236}">
                    <a16:creationId xmlns:a16="http://schemas.microsoft.com/office/drawing/2014/main" id="{325F6162-7958-4B4E-8C55-098465CFD2EF}"/>
                  </a:ext>
                </a:extLst>
              </p:cNvPr>
              <p:cNvSpPr/>
              <p:nvPr/>
            </p:nvSpPr>
            <p:spPr>
              <a:xfrm>
                <a:off x="9003066" y="1710962"/>
                <a:ext cx="609600" cy="609600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523AC89D-4D9F-8646-A339-5981DB722A97}"/>
                  </a:ext>
                </a:extLst>
              </p:cNvPr>
              <p:cNvCxnSpPr>
                <a:cxnSpLocks/>
                <a:stCxn id="118" idx="0"/>
                <a:endCxn id="120" idx="3"/>
              </p:cNvCxnSpPr>
              <p:nvPr/>
            </p:nvCxnSpPr>
            <p:spPr>
              <a:xfrm flipV="1">
                <a:off x="8368376" y="2320562"/>
                <a:ext cx="939490" cy="367526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EE8BF76E-7ADE-434A-98EF-6C93C1509A8A}"/>
                  </a:ext>
                </a:extLst>
              </p:cNvPr>
              <p:cNvCxnSpPr>
                <a:cxnSpLocks/>
                <a:stCxn id="119" idx="0"/>
                <a:endCxn id="120" idx="3"/>
              </p:cNvCxnSpPr>
              <p:nvPr/>
            </p:nvCxnSpPr>
            <p:spPr>
              <a:xfrm flipH="1" flipV="1">
                <a:off x="9307866" y="2320562"/>
                <a:ext cx="609600" cy="367526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0CDD4C6A-B18B-0842-BEBC-A2032BD1FA31}"/>
                  </a:ext>
                </a:extLst>
              </p:cNvPr>
              <p:cNvCxnSpPr>
                <a:cxnSpLocks/>
                <a:stCxn id="120" idx="0"/>
                <a:endCxn id="117" idx="3"/>
              </p:cNvCxnSpPr>
              <p:nvPr/>
            </p:nvCxnSpPr>
            <p:spPr>
              <a:xfrm flipV="1">
                <a:off x="9307866" y="1186390"/>
                <a:ext cx="292255" cy="524572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4" name="Triangle 123">
                <a:extLst>
                  <a:ext uri="{FF2B5EF4-FFF2-40B4-BE49-F238E27FC236}">
                    <a16:creationId xmlns:a16="http://schemas.microsoft.com/office/drawing/2014/main" id="{0B59F28B-E631-CB43-B4C7-7DF5B3D4C770}"/>
                  </a:ext>
                </a:extLst>
              </p:cNvPr>
              <p:cNvSpPr/>
              <p:nvPr/>
            </p:nvSpPr>
            <p:spPr>
              <a:xfrm>
                <a:off x="10362121" y="2106831"/>
                <a:ext cx="609600" cy="609600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 w="19050"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5C5847DF-9A50-3449-A81B-F16F432509D6}"/>
                  </a:ext>
                </a:extLst>
              </p:cNvPr>
              <p:cNvCxnSpPr>
                <a:cxnSpLocks/>
                <a:stCxn id="124" idx="0"/>
                <a:endCxn id="117" idx="3"/>
              </p:cNvCxnSpPr>
              <p:nvPr/>
            </p:nvCxnSpPr>
            <p:spPr>
              <a:xfrm flipH="1" flipV="1">
                <a:off x="9600121" y="1186390"/>
                <a:ext cx="1066800" cy="920441"/>
              </a:xfrm>
              <a:prstGeom prst="line">
                <a:avLst/>
              </a:prstGeom>
              <a:ln w="1905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8" name="Picture 2" descr="Designer Vector Workspace - Computer User Icon Png Clipart - Full Size  Clipart (#1264174) - PinClipart">
                <a:extLst>
                  <a:ext uri="{FF2B5EF4-FFF2-40B4-BE49-F238E27FC236}">
                    <a16:creationId xmlns:a16="http://schemas.microsoft.com/office/drawing/2014/main" id="{AE07A4A1-7A23-CE4E-B0A1-CDF89B8974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781800" y="2808222"/>
                <a:ext cx="480132" cy="3693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39" name="Straight Arrow Connector 138">
                <a:extLst>
                  <a:ext uri="{FF2B5EF4-FFF2-40B4-BE49-F238E27FC236}">
                    <a16:creationId xmlns:a16="http://schemas.microsoft.com/office/drawing/2014/main" id="{DA387ABC-8EA2-854B-98DC-C48946F5B547}"/>
                  </a:ext>
                </a:extLst>
              </p:cNvPr>
              <p:cNvCxnSpPr>
                <a:cxnSpLocks/>
                <a:stCxn id="138" idx="3"/>
                <a:endCxn id="118" idx="1"/>
              </p:cNvCxnSpPr>
              <p:nvPr/>
            </p:nvCxnSpPr>
            <p:spPr>
              <a:xfrm>
                <a:off x="7261932" y="2992888"/>
                <a:ext cx="954044" cy="0"/>
              </a:xfrm>
              <a:prstGeom prst="straightConnector1">
                <a:avLst/>
              </a:prstGeom>
              <a:ln w="19050">
                <a:solidFill>
                  <a:schemeClr val="accent6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Arrow Connector 142">
                <a:extLst>
                  <a:ext uri="{FF2B5EF4-FFF2-40B4-BE49-F238E27FC236}">
                    <a16:creationId xmlns:a16="http://schemas.microsoft.com/office/drawing/2014/main" id="{86BA47D3-1723-884B-BBF2-00D6BC64D31C}"/>
                  </a:ext>
                </a:extLst>
              </p:cNvPr>
              <p:cNvCxnSpPr>
                <a:cxnSpLocks/>
                <a:stCxn id="138" idx="3"/>
                <a:endCxn id="117" idx="1"/>
              </p:cNvCxnSpPr>
              <p:nvPr/>
            </p:nvCxnSpPr>
            <p:spPr>
              <a:xfrm flipV="1">
                <a:off x="7261932" y="881590"/>
                <a:ext cx="2185789" cy="2111298"/>
              </a:xfrm>
              <a:prstGeom prst="straightConnector1">
                <a:avLst/>
              </a:prstGeom>
              <a:ln w="19050">
                <a:solidFill>
                  <a:schemeClr val="accent6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Arrow Connector 147">
                <a:extLst>
                  <a:ext uri="{FF2B5EF4-FFF2-40B4-BE49-F238E27FC236}">
                    <a16:creationId xmlns:a16="http://schemas.microsoft.com/office/drawing/2014/main" id="{4319AC15-3E6B-9447-BC78-7A769B6EDB41}"/>
                  </a:ext>
                </a:extLst>
              </p:cNvPr>
              <p:cNvCxnSpPr>
                <a:cxnSpLocks/>
                <a:stCxn id="138" idx="3"/>
                <a:endCxn id="120" idx="1"/>
              </p:cNvCxnSpPr>
              <p:nvPr/>
            </p:nvCxnSpPr>
            <p:spPr>
              <a:xfrm flipV="1">
                <a:off x="7261932" y="2015762"/>
                <a:ext cx="1893534" cy="977126"/>
              </a:xfrm>
              <a:prstGeom prst="straightConnector1">
                <a:avLst/>
              </a:prstGeom>
              <a:ln w="19050">
                <a:solidFill>
                  <a:schemeClr val="accent6">
                    <a:lumMod val="75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FA8D9EBC-C449-8844-A43A-3FBDC36D5C9D}"/>
                  </a:ext>
                </a:extLst>
              </p:cNvPr>
              <p:cNvSpPr txBox="1"/>
              <p:nvPr/>
            </p:nvSpPr>
            <p:spPr>
              <a:xfrm>
                <a:off x="7442238" y="2677417"/>
                <a:ext cx="675185" cy="261610"/>
              </a:xfrm>
              <a:prstGeom prst="rect">
                <a:avLst/>
              </a:prstGeom>
              <a:solidFill>
                <a:schemeClr val="bg1">
                  <a:alpha val="82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100" dirty="0">
                    <a:solidFill>
                      <a:schemeClr val="accent6">
                        <a:lumMod val="75000"/>
                      </a:schemeClr>
                    </a:solidFill>
                  </a:rPr>
                  <a:t>Control?</a:t>
                </a:r>
                <a:endParaRPr lang="en-US" sz="1100" dirty="0">
                  <a:solidFill>
                    <a:schemeClr val="accent6">
                      <a:lumMod val="75000"/>
                    </a:schemeClr>
                  </a:solidFill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D32F17E1-DE6E-6A4B-8069-95F77DC2CDAD}"/>
                  </a:ext>
                </a:extLst>
              </p:cNvPr>
              <p:cNvSpPr txBox="1"/>
              <p:nvPr/>
            </p:nvSpPr>
            <p:spPr>
              <a:xfrm>
                <a:off x="9106420" y="2309416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c1</a:t>
                </a:r>
                <a:endParaRPr lang="en-US" sz="1400" dirty="0"/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4C3EB9FC-3B05-A840-A161-6B0DB46F3B18}"/>
                  </a:ext>
                </a:extLst>
              </p:cNvPr>
              <p:cNvSpPr txBox="1"/>
              <p:nvPr/>
            </p:nvSpPr>
            <p:spPr>
              <a:xfrm>
                <a:off x="8203170" y="3347222"/>
                <a:ext cx="44275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c11</a:t>
                </a:r>
                <a:endParaRPr lang="en-US" sz="1400" dirty="0"/>
              </a:p>
            </p:txBody>
          </p:sp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E66134BE-E0C0-DB46-9E50-86267C747418}"/>
                  </a:ext>
                </a:extLst>
              </p:cNvPr>
              <p:cNvSpPr txBox="1"/>
              <p:nvPr/>
            </p:nvSpPr>
            <p:spPr>
              <a:xfrm>
                <a:off x="9752260" y="3349823"/>
                <a:ext cx="44275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c12</a:t>
                </a:r>
                <a:endParaRPr lang="en-US" sz="1400" dirty="0"/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251D03A9-CCED-444B-AFDE-E2F02B30CD83}"/>
                  </a:ext>
                </a:extLst>
              </p:cNvPr>
              <p:cNvSpPr txBox="1"/>
              <p:nvPr/>
            </p:nvSpPr>
            <p:spPr>
              <a:xfrm>
                <a:off x="10503516" y="2714665"/>
                <a:ext cx="35137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400" dirty="0"/>
                  <a:t>c2</a:t>
                </a:r>
                <a:endParaRPr lang="en-US" sz="1400" dirty="0"/>
              </a:p>
            </p:txBody>
          </p:sp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ACF1A5BD-3825-4148-81F0-2F4DE3D7FF63}"/>
                  </a:ext>
                </a:extLst>
              </p:cNvPr>
              <p:cNvSpPr txBox="1"/>
              <p:nvPr/>
            </p:nvSpPr>
            <p:spPr>
              <a:xfrm>
                <a:off x="9838408" y="411871"/>
                <a:ext cx="590226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/>
                  <a:t>/c1/c11</a:t>
                </a:r>
              </a:p>
              <a:p>
                <a:r>
                  <a:rPr lang="en-US" altLang="zh-CN" sz="1000" dirty="0"/>
                  <a:t>/c1/c12</a:t>
                </a:r>
              </a:p>
              <a:p>
                <a:r>
                  <a:rPr lang="en-US" altLang="zh-CN" sz="1000" dirty="0"/>
                  <a:t>/c2</a:t>
                </a:r>
                <a:endParaRPr lang="en-US" sz="1000" dirty="0"/>
              </a:p>
            </p:txBody>
          </p:sp>
          <p:sp>
            <p:nvSpPr>
              <p:cNvPr id="166" name="TextBox 165">
                <a:extLst>
                  <a:ext uri="{FF2B5EF4-FFF2-40B4-BE49-F238E27FC236}">
                    <a16:creationId xmlns:a16="http://schemas.microsoft.com/office/drawing/2014/main" id="{38D5522F-A857-BF48-8D2B-178C19E1D5D7}"/>
                  </a:ext>
                </a:extLst>
              </p:cNvPr>
              <p:cNvSpPr txBox="1"/>
              <p:nvPr/>
            </p:nvSpPr>
            <p:spPr>
              <a:xfrm>
                <a:off x="9542106" y="1743398"/>
                <a:ext cx="420308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/>
                  <a:t>/c11</a:t>
                </a:r>
              </a:p>
              <a:p>
                <a:r>
                  <a:rPr lang="en-US" altLang="zh-CN" sz="1000" dirty="0"/>
                  <a:t>/c12</a:t>
                </a:r>
              </a:p>
              <a:p>
                <a:r>
                  <a:rPr lang="en-US" altLang="zh-CN" sz="1000" dirty="0"/>
                  <a:t>……</a:t>
                </a:r>
                <a:r>
                  <a:rPr lang="zh-CN" altLang="en-US" sz="1000" dirty="0"/>
                  <a:t> </a:t>
                </a:r>
                <a:endParaRPr lang="en-US" altLang="zh-CN" sz="1000" dirty="0"/>
              </a:p>
            </p:txBody>
          </p:sp>
          <p:sp>
            <p:nvSpPr>
              <p:cNvPr id="167" name="TextBox 166">
                <a:extLst>
                  <a:ext uri="{FF2B5EF4-FFF2-40B4-BE49-F238E27FC236}">
                    <a16:creationId xmlns:a16="http://schemas.microsoft.com/office/drawing/2014/main" id="{78E622AD-12F6-094F-AA4F-B933CC0BB54D}"/>
                  </a:ext>
                </a:extLst>
              </p:cNvPr>
              <p:cNvSpPr txBox="1"/>
              <p:nvPr/>
            </p:nvSpPr>
            <p:spPr>
              <a:xfrm>
                <a:off x="10901422" y="2141759"/>
                <a:ext cx="420308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000" dirty="0"/>
                  <a:t>/c21</a:t>
                </a:r>
              </a:p>
              <a:p>
                <a:r>
                  <a:rPr lang="en-US" altLang="zh-CN" sz="1000" dirty="0"/>
                  <a:t>/c22</a:t>
                </a:r>
              </a:p>
              <a:p>
                <a:r>
                  <a:rPr lang="en-US" altLang="zh-CN" sz="1000" dirty="0"/>
                  <a:t>……</a:t>
                </a:r>
              </a:p>
            </p:txBody>
          </p:sp>
        </p:grp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70D2A8FC-4CA3-2E46-B166-044F476BB6D5}"/>
              </a:ext>
            </a:extLst>
          </p:cNvPr>
          <p:cNvSpPr txBox="1"/>
          <p:nvPr/>
        </p:nvSpPr>
        <p:spPr>
          <a:xfrm>
            <a:off x="1347548" y="5364161"/>
            <a:ext cx="3060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for:</a:t>
            </a:r>
            <a:r>
              <a:rPr lang="zh-CN" altLang="en-US" dirty="0"/>
              <a:t> </a:t>
            </a:r>
            <a:r>
              <a:rPr lang="en-US" altLang="zh-CN" dirty="0"/>
              <a:t>“Clusters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internet”</a:t>
            </a:r>
            <a:endParaRPr lang="en-US" dirty="0"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A63956DB-537D-9A41-AF32-CE2658335CD8}"/>
              </a:ext>
            </a:extLst>
          </p:cNvPr>
          <p:cNvSpPr txBox="1"/>
          <p:nvPr/>
        </p:nvSpPr>
        <p:spPr>
          <a:xfrm>
            <a:off x="7351580" y="5364161"/>
            <a:ext cx="4212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for:</a:t>
            </a:r>
            <a:r>
              <a:rPr lang="zh-CN" altLang="en-US" dirty="0"/>
              <a:t> </a:t>
            </a:r>
            <a:r>
              <a:rPr lang="en-US" altLang="zh-CN" dirty="0"/>
              <a:t>“Clusters</a:t>
            </a:r>
            <a:r>
              <a:rPr lang="zh-CN" altLang="en-US" dirty="0"/>
              <a:t> </a:t>
            </a:r>
            <a:r>
              <a:rPr lang="en-US" altLang="zh-CN" dirty="0"/>
              <a:t>on-prem</a:t>
            </a:r>
            <a:r>
              <a:rPr lang="zh-CN" altLang="en-US" dirty="0"/>
              <a:t> </a:t>
            </a:r>
            <a:r>
              <a:rPr lang="en-US" altLang="zh-CN" dirty="0"/>
              <a:t>within</a:t>
            </a:r>
            <a:r>
              <a:rPr lang="zh-CN" altLang="en-US" dirty="0"/>
              <a:t> </a:t>
            </a:r>
            <a:r>
              <a:rPr lang="en-US" altLang="zh-CN" dirty="0"/>
              <a:t>firewall”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3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" grpId="0"/>
      <p:bldP spid="17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51B8E-0083-A44F-800F-55524A53A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9666"/>
          </a:xfrm>
        </p:spPr>
        <p:txBody>
          <a:bodyPr/>
          <a:lstStyle/>
          <a:p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Provisioning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21321C-3F17-A140-9ECC-A6F183B361DD}"/>
              </a:ext>
            </a:extLst>
          </p:cNvPr>
          <p:cNvSpPr txBox="1"/>
          <p:nvPr/>
        </p:nvSpPr>
        <p:spPr>
          <a:xfrm>
            <a:off x="1534632" y="1886011"/>
            <a:ext cx="42830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Option</a:t>
            </a:r>
            <a:r>
              <a:rPr lang="zh-CN" altLang="en-US" sz="3200" dirty="0"/>
              <a:t> </a:t>
            </a:r>
            <a:r>
              <a:rPr lang="en-US" altLang="zh-CN" sz="3200" dirty="0"/>
              <a:t>1:</a:t>
            </a:r>
            <a:r>
              <a:rPr lang="zh-CN" altLang="en-US" sz="3200" dirty="0"/>
              <a:t> </a:t>
            </a:r>
            <a:r>
              <a:rPr lang="en-US" altLang="zh-CN" sz="3200" dirty="0"/>
              <a:t>Self-organizing</a:t>
            </a:r>
            <a:endParaRPr lang="en-US" sz="3200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9D8C44F-1152-6A45-ABE0-B6A3E91A0D4C}"/>
              </a:ext>
            </a:extLst>
          </p:cNvPr>
          <p:cNvSpPr/>
          <p:nvPr/>
        </p:nvSpPr>
        <p:spPr>
          <a:xfrm>
            <a:off x="8035653" y="2227718"/>
            <a:ext cx="486137" cy="486137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56F60F8-090F-3C4B-BA87-6353E249A754}"/>
              </a:ext>
            </a:extLst>
          </p:cNvPr>
          <p:cNvSpPr/>
          <p:nvPr/>
        </p:nvSpPr>
        <p:spPr>
          <a:xfrm>
            <a:off x="9533494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D4C79F45-FE89-7F44-92AD-C3B79372AA48}"/>
              </a:ext>
            </a:extLst>
          </p:cNvPr>
          <p:cNvCxnSpPr>
            <a:cxnSpLocks/>
            <a:stCxn id="34" idx="4"/>
            <a:endCxn id="96" idx="0"/>
          </p:cNvCxnSpPr>
          <p:nvPr/>
        </p:nvCxnSpPr>
        <p:spPr>
          <a:xfrm>
            <a:off x="8278722" y="2713855"/>
            <a:ext cx="1364489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473BDD96-7FDF-534A-95A5-3ED2E3128024}"/>
              </a:ext>
            </a:extLst>
          </p:cNvPr>
          <p:cNvSpPr/>
          <p:nvPr/>
        </p:nvSpPr>
        <p:spPr>
          <a:xfrm>
            <a:off x="6660329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33BAA2B-D6E3-4C47-A24A-D7654FF23283}"/>
              </a:ext>
            </a:extLst>
          </p:cNvPr>
          <p:cNvCxnSpPr>
            <a:cxnSpLocks/>
            <a:stCxn id="34" idx="4"/>
            <a:endCxn id="50" idx="0"/>
          </p:cNvCxnSpPr>
          <p:nvPr/>
        </p:nvCxnSpPr>
        <p:spPr>
          <a:xfrm flipH="1">
            <a:off x="6770046" y="2713855"/>
            <a:ext cx="1508676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9EF6015-237E-394C-BFCF-28ACF3F99215}"/>
              </a:ext>
            </a:extLst>
          </p:cNvPr>
          <p:cNvGrpSpPr/>
          <p:nvPr/>
        </p:nvGrpSpPr>
        <p:grpSpPr>
          <a:xfrm>
            <a:off x="4606169" y="2713855"/>
            <a:ext cx="3672553" cy="1700448"/>
            <a:chOff x="4606169" y="2713855"/>
            <a:chExt cx="3672553" cy="1700448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85716C7-C83E-1747-802C-88195064F02A}"/>
                </a:ext>
              </a:extLst>
            </p:cNvPr>
            <p:cNvSpPr/>
            <p:nvPr/>
          </p:nvSpPr>
          <p:spPr>
            <a:xfrm>
              <a:off x="5664257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0ECECBF-002E-8A49-9111-15351DB98850}"/>
                </a:ext>
              </a:extLst>
            </p:cNvPr>
            <p:cNvSpPr/>
            <p:nvPr/>
          </p:nvSpPr>
          <p:spPr>
            <a:xfrm>
              <a:off x="5170837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DC5E82B-A87F-8949-836D-837F2731AD80}"/>
                </a:ext>
              </a:extLst>
            </p:cNvPr>
            <p:cNvCxnSpPr>
              <a:cxnSpLocks/>
              <a:stCxn id="34" idx="4"/>
              <a:endCxn id="51" idx="0"/>
            </p:cNvCxnSpPr>
            <p:nvPr/>
          </p:nvCxnSpPr>
          <p:spPr>
            <a:xfrm flipH="1">
              <a:off x="5280554" y="2713855"/>
              <a:ext cx="2998168" cy="148101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983790C-0D66-744F-9AE5-4A3E6726390D}"/>
                </a:ext>
              </a:extLst>
            </p:cNvPr>
            <p:cNvCxnSpPr>
              <a:cxnSpLocks/>
              <a:stCxn id="34" idx="4"/>
              <a:endCxn id="49" idx="0"/>
            </p:cNvCxnSpPr>
            <p:nvPr/>
          </p:nvCxnSpPr>
          <p:spPr>
            <a:xfrm flipH="1">
              <a:off x="5773974" y="2713855"/>
              <a:ext cx="2504748" cy="1481014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ABEC6CDF-D0C7-D04D-8861-C88329BBA170}"/>
                </a:ext>
              </a:extLst>
            </p:cNvPr>
            <p:cNvSpPr/>
            <p:nvPr/>
          </p:nvSpPr>
          <p:spPr>
            <a:xfrm>
              <a:off x="4606169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73FE3AC-F4E9-4146-A7AB-8A0CB6AFA18C}"/>
                </a:ext>
              </a:extLst>
            </p:cNvPr>
            <p:cNvCxnSpPr>
              <a:cxnSpLocks/>
              <a:stCxn id="34" idx="4"/>
              <a:endCxn id="56" idx="7"/>
            </p:cNvCxnSpPr>
            <p:nvPr/>
          </p:nvCxnSpPr>
          <p:spPr>
            <a:xfrm flipH="1">
              <a:off x="4793468" y="2713855"/>
              <a:ext cx="3485254" cy="151314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E5FD105B-03CA-1149-B4D0-534972CA13F8}"/>
                </a:ext>
              </a:extLst>
            </p:cNvPr>
            <p:cNvSpPr/>
            <p:nvPr/>
          </p:nvSpPr>
          <p:spPr>
            <a:xfrm>
              <a:off x="6194932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FFB0763-F62C-0A45-BB41-A2932BC0C9DE}"/>
                </a:ext>
              </a:extLst>
            </p:cNvPr>
            <p:cNvCxnSpPr>
              <a:cxnSpLocks/>
              <a:stCxn id="34" idx="4"/>
              <a:endCxn id="110" idx="1"/>
            </p:cNvCxnSpPr>
            <p:nvPr/>
          </p:nvCxnSpPr>
          <p:spPr>
            <a:xfrm flipH="1">
              <a:off x="6227067" y="2713855"/>
              <a:ext cx="2051655" cy="1513149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Oval 113">
            <a:extLst>
              <a:ext uri="{FF2B5EF4-FFF2-40B4-BE49-F238E27FC236}">
                <a16:creationId xmlns:a16="http://schemas.microsoft.com/office/drawing/2014/main" id="{7D280E28-A3CF-0646-84E8-72D68168EA5A}"/>
              </a:ext>
            </a:extLst>
          </p:cNvPr>
          <p:cNvSpPr/>
          <p:nvPr/>
        </p:nvSpPr>
        <p:spPr>
          <a:xfrm>
            <a:off x="8436658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B70F4EE-5E70-D843-93F0-92F59C49A276}"/>
              </a:ext>
            </a:extLst>
          </p:cNvPr>
          <p:cNvCxnSpPr>
            <a:cxnSpLocks/>
            <a:stCxn id="34" idx="4"/>
            <a:endCxn id="114" idx="0"/>
          </p:cNvCxnSpPr>
          <p:nvPr/>
        </p:nvCxnSpPr>
        <p:spPr>
          <a:xfrm>
            <a:off x="8278722" y="2713855"/>
            <a:ext cx="267653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1D09AA5E-0155-B648-8493-9CE75E2B6B55}"/>
              </a:ext>
            </a:extLst>
          </p:cNvPr>
          <p:cNvGrpSpPr/>
          <p:nvPr/>
        </p:nvGrpSpPr>
        <p:grpSpPr>
          <a:xfrm>
            <a:off x="5598294" y="4194869"/>
            <a:ext cx="1808197" cy="1364601"/>
            <a:chOff x="1733772" y="4378206"/>
            <a:chExt cx="1808197" cy="1364601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EA3BE32-C370-344B-A8B5-DD7B27124C01}"/>
                </a:ext>
              </a:extLst>
            </p:cNvPr>
            <p:cNvSpPr/>
            <p:nvPr/>
          </p:nvSpPr>
          <p:spPr>
            <a:xfrm>
              <a:off x="2791860" y="5523373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2B85218-5725-FA4C-9F56-6236107C4E39}"/>
                </a:ext>
              </a:extLst>
            </p:cNvPr>
            <p:cNvSpPr/>
            <p:nvPr/>
          </p:nvSpPr>
          <p:spPr>
            <a:xfrm>
              <a:off x="2785527" y="4378206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7404BA4-09B5-4C43-B704-793855517BC6}"/>
                </a:ext>
              </a:extLst>
            </p:cNvPr>
            <p:cNvSpPr/>
            <p:nvPr/>
          </p:nvSpPr>
          <p:spPr>
            <a:xfrm>
              <a:off x="2298440" y="5507305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95EBBC-AA3C-8742-B3E7-E3C238FA1DA3}"/>
                </a:ext>
              </a:extLst>
            </p:cNvPr>
            <p:cNvCxnSpPr>
              <a:cxnSpLocks/>
              <a:stCxn id="28" idx="4"/>
              <a:endCxn id="29" idx="0"/>
            </p:cNvCxnSpPr>
            <p:nvPr/>
          </p:nvCxnSpPr>
          <p:spPr>
            <a:xfrm flipH="1">
              <a:off x="2408157" y="4597640"/>
              <a:ext cx="487087" cy="909665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7C1CDB-D9C4-0A41-A3D7-E739354CE08E}"/>
                </a:ext>
              </a:extLst>
            </p:cNvPr>
            <p:cNvCxnSpPr>
              <a:cxnSpLocks/>
              <a:stCxn id="28" idx="4"/>
              <a:endCxn id="27" idx="0"/>
            </p:cNvCxnSpPr>
            <p:nvPr/>
          </p:nvCxnSpPr>
          <p:spPr>
            <a:xfrm>
              <a:off x="2895244" y="4597640"/>
              <a:ext cx="6333" cy="925733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FDB1286-04BE-D74A-BAF7-B1B41390119F}"/>
                </a:ext>
              </a:extLst>
            </p:cNvPr>
            <p:cNvSpPr/>
            <p:nvPr/>
          </p:nvSpPr>
          <p:spPr>
            <a:xfrm>
              <a:off x="1733772" y="5507305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4681FA1-6979-0C4B-8D47-2564E528CB42}"/>
                </a:ext>
              </a:extLst>
            </p:cNvPr>
            <p:cNvCxnSpPr>
              <a:cxnSpLocks/>
              <a:stCxn id="28" idx="4"/>
              <a:endCxn id="32" idx="7"/>
            </p:cNvCxnSpPr>
            <p:nvPr/>
          </p:nvCxnSpPr>
          <p:spPr>
            <a:xfrm flipH="1">
              <a:off x="1921071" y="4597640"/>
              <a:ext cx="974173" cy="94180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88729EF-A865-4748-A21E-6E66FA64B155}"/>
                </a:ext>
              </a:extLst>
            </p:cNvPr>
            <p:cNvSpPr/>
            <p:nvPr/>
          </p:nvSpPr>
          <p:spPr>
            <a:xfrm>
              <a:off x="3322535" y="5507305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EC0096B-18E2-6148-B9DE-6C1A5486C40D}"/>
                </a:ext>
              </a:extLst>
            </p:cNvPr>
            <p:cNvCxnSpPr>
              <a:cxnSpLocks/>
              <a:stCxn id="28" idx="4"/>
              <a:endCxn id="35" idx="1"/>
            </p:cNvCxnSpPr>
            <p:nvPr/>
          </p:nvCxnSpPr>
          <p:spPr>
            <a:xfrm>
              <a:off x="2895244" y="4597640"/>
              <a:ext cx="459426" cy="941800"/>
            </a:xfrm>
            <a:prstGeom prst="line">
              <a:avLst/>
            </a:prstGeom>
            <a:ln w="158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3457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51B8E-0083-A44F-800F-55524A53A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9666"/>
          </a:xfrm>
        </p:spPr>
        <p:txBody>
          <a:bodyPr/>
          <a:lstStyle/>
          <a:p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Provisioning</a:t>
            </a:r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9D8C44F-1152-6A45-ABE0-B6A3E91A0D4C}"/>
              </a:ext>
            </a:extLst>
          </p:cNvPr>
          <p:cNvSpPr/>
          <p:nvPr/>
        </p:nvSpPr>
        <p:spPr>
          <a:xfrm>
            <a:off x="8035653" y="2227718"/>
            <a:ext cx="486137" cy="486137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56F60F8-090F-3C4B-BA87-6353E249A754}"/>
              </a:ext>
            </a:extLst>
          </p:cNvPr>
          <p:cNvSpPr/>
          <p:nvPr/>
        </p:nvSpPr>
        <p:spPr>
          <a:xfrm>
            <a:off x="9533494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D4C79F45-FE89-7F44-92AD-C3B79372AA48}"/>
              </a:ext>
            </a:extLst>
          </p:cNvPr>
          <p:cNvCxnSpPr>
            <a:cxnSpLocks/>
            <a:stCxn id="34" idx="4"/>
            <a:endCxn id="96" idx="0"/>
          </p:cNvCxnSpPr>
          <p:nvPr/>
        </p:nvCxnSpPr>
        <p:spPr>
          <a:xfrm>
            <a:off x="8278722" y="2713855"/>
            <a:ext cx="1364489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33BAA2B-D6E3-4C47-A24A-D7654FF23283}"/>
              </a:ext>
            </a:extLst>
          </p:cNvPr>
          <p:cNvCxnSpPr>
            <a:cxnSpLocks/>
            <a:stCxn id="34" idx="4"/>
            <a:endCxn id="50" idx="0"/>
          </p:cNvCxnSpPr>
          <p:nvPr/>
        </p:nvCxnSpPr>
        <p:spPr>
          <a:xfrm flipH="1">
            <a:off x="6770046" y="2713855"/>
            <a:ext cx="1508676" cy="1481014"/>
          </a:xfrm>
          <a:prstGeom prst="line">
            <a:avLst/>
          </a:prstGeom>
          <a:ln w="158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Oval 113">
            <a:extLst>
              <a:ext uri="{FF2B5EF4-FFF2-40B4-BE49-F238E27FC236}">
                <a16:creationId xmlns:a16="http://schemas.microsoft.com/office/drawing/2014/main" id="{7D280E28-A3CF-0646-84E8-72D68168EA5A}"/>
              </a:ext>
            </a:extLst>
          </p:cNvPr>
          <p:cNvSpPr/>
          <p:nvPr/>
        </p:nvSpPr>
        <p:spPr>
          <a:xfrm>
            <a:off x="8436658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B70F4EE-5E70-D843-93F0-92F59C49A276}"/>
              </a:ext>
            </a:extLst>
          </p:cNvPr>
          <p:cNvCxnSpPr>
            <a:cxnSpLocks/>
            <a:stCxn id="34" idx="4"/>
            <a:endCxn id="114" idx="0"/>
          </p:cNvCxnSpPr>
          <p:nvPr/>
        </p:nvCxnSpPr>
        <p:spPr>
          <a:xfrm>
            <a:off x="8278722" y="2713855"/>
            <a:ext cx="267653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7621321C-3F17-A140-9ECC-A6F183B361DD}"/>
              </a:ext>
            </a:extLst>
          </p:cNvPr>
          <p:cNvSpPr txBox="1"/>
          <p:nvPr/>
        </p:nvSpPr>
        <p:spPr>
          <a:xfrm>
            <a:off x="1534632" y="1886011"/>
            <a:ext cx="38030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/>
              <a:t>Option</a:t>
            </a:r>
            <a:r>
              <a:rPr lang="zh-CN" altLang="en-US" sz="3200" dirty="0"/>
              <a:t> </a:t>
            </a:r>
            <a:r>
              <a:rPr lang="en-US" altLang="zh-CN" sz="3200" dirty="0"/>
              <a:t>2:</a:t>
            </a:r>
            <a:r>
              <a:rPr lang="zh-CN" altLang="en-US" sz="3200" dirty="0"/>
              <a:t> </a:t>
            </a:r>
            <a:r>
              <a:rPr lang="en-US" altLang="zh-CN" sz="3200" dirty="0"/>
              <a:t>Attachment</a:t>
            </a:r>
            <a:endParaRPr lang="en-US" sz="32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B57E0C1-0ED2-E347-9D4A-771A0D9ED1BF}"/>
              </a:ext>
            </a:extLst>
          </p:cNvPr>
          <p:cNvGrpSpPr/>
          <p:nvPr/>
        </p:nvGrpSpPr>
        <p:grpSpPr>
          <a:xfrm>
            <a:off x="5598294" y="4194869"/>
            <a:ext cx="1808197" cy="1364601"/>
            <a:chOff x="5598294" y="4194869"/>
            <a:chExt cx="1808197" cy="1364601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73BDD96-7FDF-534A-95A5-3ED2E3128024}"/>
                </a:ext>
              </a:extLst>
            </p:cNvPr>
            <p:cNvSpPr/>
            <p:nvPr/>
          </p:nvSpPr>
          <p:spPr>
            <a:xfrm>
              <a:off x="6660329" y="4194869"/>
              <a:ext cx="219434" cy="219434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D09AA5E-0155-B648-8493-9CE75E2B6B55}"/>
                </a:ext>
              </a:extLst>
            </p:cNvPr>
            <p:cNvGrpSpPr/>
            <p:nvPr/>
          </p:nvGrpSpPr>
          <p:grpSpPr>
            <a:xfrm>
              <a:off x="5598294" y="4194869"/>
              <a:ext cx="1808197" cy="1364601"/>
              <a:chOff x="1733772" y="4378206"/>
              <a:chExt cx="1808197" cy="1364601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EA3BE32-C370-344B-A8B5-DD7B27124C01}"/>
                  </a:ext>
                </a:extLst>
              </p:cNvPr>
              <p:cNvSpPr/>
              <p:nvPr/>
            </p:nvSpPr>
            <p:spPr>
              <a:xfrm>
                <a:off x="2791860" y="5523373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A2B85218-5725-FA4C-9F56-6236107C4E39}"/>
                  </a:ext>
                </a:extLst>
              </p:cNvPr>
              <p:cNvSpPr/>
              <p:nvPr/>
            </p:nvSpPr>
            <p:spPr>
              <a:xfrm>
                <a:off x="2785527" y="4378206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254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B7404BA4-09B5-4C43-B704-793855517BC6}"/>
                  </a:ext>
                </a:extLst>
              </p:cNvPr>
              <p:cNvSpPr/>
              <p:nvPr/>
            </p:nvSpPr>
            <p:spPr>
              <a:xfrm>
                <a:off x="2298440" y="5507305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AF95EBBC-AA3C-8742-B3E7-E3C238FA1DA3}"/>
                  </a:ext>
                </a:extLst>
              </p:cNvPr>
              <p:cNvCxnSpPr>
                <a:cxnSpLocks/>
                <a:stCxn id="28" idx="4"/>
                <a:endCxn id="29" idx="0"/>
              </p:cNvCxnSpPr>
              <p:nvPr/>
            </p:nvCxnSpPr>
            <p:spPr>
              <a:xfrm flipH="1">
                <a:off x="2408157" y="4597640"/>
                <a:ext cx="487087" cy="909665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4B7C1CDB-D9C4-0A41-A3D7-E739354CE08E}"/>
                  </a:ext>
                </a:extLst>
              </p:cNvPr>
              <p:cNvCxnSpPr>
                <a:cxnSpLocks/>
                <a:stCxn id="28" idx="4"/>
                <a:endCxn id="27" idx="0"/>
              </p:cNvCxnSpPr>
              <p:nvPr/>
            </p:nvCxnSpPr>
            <p:spPr>
              <a:xfrm>
                <a:off x="2895244" y="4597640"/>
                <a:ext cx="6333" cy="925733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FDB1286-04BE-D74A-BAF7-B1B41390119F}"/>
                  </a:ext>
                </a:extLst>
              </p:cNvPr>
              <p:cNvSpPr/>
              <p:nvPr/>
            </p:nvSpPr>
            <p:spPr>
              <a:xfrm>
                <a:off x="1733772" y="5507305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B4681FA1-6979-0C4B-8D47-2564E528CB42}"/>
                  </a:ext>
                </a:extLst>
              </p:cNvPr>
              <p:cNvCxnSpPr>
                <a:cxnSpLocks/>
                <a:stCxn id="28" idx="4"/>
                <a:endCxn id="32" idx="7"/>
              </p:cNvCxnSpPr>
              <p:nvPr/>
            </p:nvCxnSpPr>
            <p:spPr>
              <a:xfrm flipH="1">
                <a:off x="1921071" y="4597640"/>
                <a:ext cx="974173" cy="94180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488729EF-A865-4748-A21E-6E66FA64B155}"/>
                  </a:ext>
                </a:extLst>
              </p:cNvPr>
              <p:cNvSpPr/>
              <p:nvPr/>
            </p:nvSpPr>
            <p:spPr>
              <a:xfrm>
                <a:off x="3322535" y="5507305"/>
                <a:ext cx="219434" cy="219434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AEC0096B-18E2-6148-B9DE-6C1A5486C40D}"/>
                  </a:ext>
                </a:extLst>
              </p:cNvPr>
              <p:cNvCxnSpPr>
                <a:cxnSpLocks/>
                <a:stCxn id="28" idx="4"/>
                <a:endCxn id="35" idx="1"/>
              </p:cNvCxnSpPr>
              <p:nvPr/>
            </p:nvCxnSpPr>
            <p:spPr>
              <a:xfrm>
                <a:off x="2895244" y="4597640"/>
                <a:ext cx="459426" cy="941800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59218D5A-E286-0C44-99F7-89C4548FAAAC}"/>
              </a:ext>
            </a:extLst>
          </p:cNvPr>
          <p:cNvSpPr/>
          <p:nvPr/>
        </p:nvSpPr>
        <p:spPr>
          <a:xfrm>
            <a:off x="7374529" y="4194869"/>
            <a:ext cx="219434" cy="2194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4387DA0-ACEE-0A4E-AF45-3420B8893874}"/>
              </a:ext>
            </a:extLst>
          </p:cNvPr>
          <p:cNvCxnSpPr>
            <a:cxnSpLocks/>
            <a:stCxn id="34" idx="4"/>
            <a:endCxn id="37" idx="0"/>
          </p:cNvCxnSpPr>
          <p:nvPr/>
        </p:nvCxnSpPr>
        <p:spPr>
          <a:xfrm flipH="1">
            <a:off x="7484246" y="2713855"/>
            <a:ext cx="794476" cy="14810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0015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ounded Rectangle 236">
            <a:extLst>
              <a:ext uri="{FF2B5EF4-FFF2-40B4-BE49-F238E27FC236}">
                <a16:creationId xmlns:a16="http://schemas.microsoft.com/office/drawing/2014/main" id="{D8BCEF1B-FCC1-6E4B-91CE-1A2D501A0F47}"/>
              </a:ext>
            </a:extLst>
          </p:cNvPr>
          <p:cNvSpPr/>
          <p:nvPr/>
        </p:nvSpPr>
        <p:spPr>
          <a:xfrm>
            <a:off x="3831221" y="151310"/>
            <a:ext cx="5290458" cy="1516878"/>
          </a:xfrm>
          <a:prstGeom prst="roundRect">
            <a:avLst/>
          </a:prstGeom>
          <a:solidFill>
            <a:schemeClr val="accent4">
              <a:lumMod val="20000"/>
              <a:lumOff val="80000"/>
              <a:alpha val="4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6E06C65-7053-CC42-832F-71C78A29AB91}"/>
              </a:ext>
            </a:extLst>
          </p:cNvPr>
          <p:cNvSpPr/>
          <p:nvPr/>
        </p:nvSpPr>
        <p:spPr>
          <a:xfrm>
            <a:off x="4757195" y="734992"/>
            <a:ext cx="486137" cy="486137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BE8A867-93B2-A741-86D9-9A5429FF6437}"/>
              </a:ext>
            </a:extLst>
          </p:cNvPr>
          <p:cNvSpPr/>
          <p:nvPr/>
        </p:nvSpPr>
        <p:spPr>
          <a:xfrm>
            <a:off x="1378407" y="2348432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6E58A1D-853B-8A4B-B72B-E9BD4D7DA961}"/>
              </a:ext>
            </a:extLst>
          </p:cNvPr>
          <p:cNvSpPr/>
          <p:nvPr/>
        </p:nvSpPr>
        <p:spPr>
          <a:xfrm>
            <a:off x="1444432" y="1796488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3C0C6156-AE89-4342-BB47-0D5335D008EC}"/>
              </a:ext>
            </a:extLst>
          </p:cNvPr>
          <p:cNvSpPr/>
          <p:nvPr/>
        </p:nvSpPr>
        <p:spPr>
          <a:xfrm>
            <a:off x="7105138" y="306728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D741F6E-7FDC-3A4E-BB80-CFA99DEE7E1C}"/>
              </a:ext>
            </a:extLst>
          </p:cNvPr>
          <p:cNvCxnSpPr>
            <a:cxnSpLocks/>
            <a:stCxn id="4" idx="6"/>
            <a:endCxn id="65" idx="3"/>
          </p:cNvCxnSpPr>
          <p:nvPr/>
        </p:nvCxnSpPr>
        <p:spPr>
          <a:xfrm flipV="1">
            <a:off x="5243332" y="843206"/>
            <a:ext cx="2045082" cy="134855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921B223-1869-6F4C-8F31-84968A7B0E56}"/>
              </a:ext>
            </a:extLst>
          </p:cNvPr>
          <p:cNvSpPr txBox="1"/>
          <p:nvPr/>
        </p:nvSpPr>
        <p:spPr>
          <a:xfrm>
            <a:off x="7631760" y="1146950"/>
            <a:ext cx="14009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Node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Pool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DDA8494C-C82F-544D-922A-D7852DC5D21B}"/>
              </a:ext>
            </a:extLst>
          </p:cNvPr>
          <p:cNvSpPr/>
          <p:nvPr/>
        </p:nvSpPr>
        <p:spPr>
          <a:xfrm>
            <a:off x="7217221" y="428262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487EEBB-B6A8-6D4C-A5CA-28A627EBCA13}"/>
              </a:ext>
            </a:extLst>
          </p:cNvPr>
          <p:cNvSpPr/>
          <p:nvPr/>
        </p:nvSpPr>
        <p:spPr>
          <a:xfrm>
            <a:off x="7346841" y="544008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4B8C9F4E-029B-8F42-B2B1-16EC789676B9}"/>
              </a:ext>
            </a:extLst>
          </p:cNvPr>
          <p:cNvSpPr/>
          <p:nvPr/>
        </p:nvSpPr>
        <p:spPr>
          <a:xfrm>
            <a:off x="7443394" y="656285"/>
            <a:ext cx="486137" cy="486137"/>
          </a:xfrm>
          <a:prstGeom prst="ellipse">
            <a:avLst/>
          </a:prstGeom>
          <a:solidFill>
            <a:srgbClr val="D88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62310DC7-2186-7E47-A83E-B3E5DD643D6B}"/>
              </a:ext>
            </a:extLst>
          </p:cNvPr>
          <p:cNvSpPr/>
          <p:nvPr/>
        </p:nvSpPr>
        <p:spPr>
          <a:xfrm>
            <a:off x="1791431" y="2400214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A0CFAE5-326B-4241-95F0-08A4AFC2694B}"/>
              </a:ext>
            </a:extLst>
          </p:cNvPr>
          <p:cNvCxnSpPr>
            <a:cxnSpLocks/>
            <a:stCxn id="11" idx="4"/>
            <a:endCxn id="10" idx="0"/>
          </p:cNvCxnSpPr>
          <p:nvPr/>
        </p:nvCxnSpPr>
        <p:spPr>
          <a:xfrm flipH="1">
            <a:off x="1488124" y="2015922"/>
            <a:ext cx="66025" cy="33251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CC65F3C-641F-F84C-BF06-58CFE1CC6561}"/>
              </a:ext>
            </a:extLst>
          </p:cNvPr>
          <p:cNvCxnSpPr>
            <a:cxnSpLocks/>
            <a:stCxn id="11" idx="4"/>
            <a:endCxn id="73" idx="1"/>
          </p:cNvCxnSpPr>
          <p:nvPr/>
        </p:nvCxnSpPr>
        <p:spPr>
          <a:xfrm>
            <a:off x="1554149" y="2015922"/>
            <a:ext cx="269417" cy="416427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EE0E86C3-BBB5-4740-9DD4-757C42FB0DA7}"/>
              </a:ext>
            </a:extLst>
          </p:cNvPr>
          <p:cNvSpPr/>
          <p:nvPr/>
        </p:nvSpPr>
        <p:spPr>
          <a:xfrm>
            <a:off x="2010865" y="2180780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678A2EB-DEE5-0C4C-BDCF-183CADFFC5A2}"/>
              </a:ext>
            </a:extLst>
          </p:cNvPr>
          <p:cNvCxnSpPr>
            <a:cxnSpLocks/>
            <a:stCxn id="11" idx="4"/>
            <a:endCxn id="55" idx="1"/>
          </p:cNvCxnSpPr>
          <p:nvPr/>
        </p:nvCxnSpPr>
        <p:spPr>
          <a:xfrm>
            <a:off x="1554149" y="2015922"/>
            <a:ext cx="488851" cy="196993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80DBE1C7-8467-7541-9CDF-524686DC237D}"/>
              </a:ext>
            </a:extLst>
          </p:cNvPr>
          <p:cNvSpPr/>
          <p:nvPr/>
        </p:nvSpPr>
        <p:spPr>
          <a:xfrm>
            <a:off x="1151674" y="5996962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5A6B4A7-4ECA-C545-AD95-B599A29D7344}"/>
              </a:ext>
            </a:extLst>
          </p:cNvPr>
          <p:cNvSpPr/>
          <p:nvPr/>
        </p:nvSpPr>
        <p:spPr>
          <a:xfrm>
            <a:off x="3225900" y="4804887"/>
            <a:ext cx="219434" cy="2194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CEE68D7A-F7DE-E244-867B-74D3C0C9EBA1}"/>
              </a:ext>
            </a:extLst>
          </p:cNvPr>
          <p:cNvSpPr/>
          <p:nvPr/>
        </p:nvSpPr>
        <p:spPr>
          <a:xfrm>
            <a:off x="2941961" y="5430885"/>
            <a:ext cx="219434" cy="2194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13DAEB8-5650-BD40-910C-38F3C7A0BF9E}"/>
              </a:ext>
            </a:extLst>
          </p:cNvPr>
          <p:cNvSpPr/>
          <p:nvPr/>
        </p:nvSpPr>
        <p:spPr>
          <a:xfrm>
            <a:off x="3572899" y="5408613"/>
            <a:ext cx="219434" cy="2194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57582CE4-93DD-8449-8A83-0757E26E9DB0}"/>
              </a:ext>
            </a:extLst>
          </p:cNvPr>
          <p:cNvCxnSpPr>
            <a:cxnSpLocks/>
            <a:stCxn id="58" idx="4"/>
            <a:endCxn id="59" idx="7"/>
          </p:cNvCxnSpPr>
          <p:nvPr/>
        </p:nvCxnSpPr>
        <p:spPr>
          <a:xfrm flipH="1">
            <a:off x="3129260" y="5024321"/>
            <a:ext cx="206357" cy="438699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DA26CF32-2CF5-B44D-B7CB-40A84100E734}"/>
              </a:ext>
            </a:extLst>
          </p:cNvPr>
          <p:cNvCxnSpPr>
            <a:cxnSpLocks/>
            <a:stCxn id="4" idx="4"/>
            <a:endCxn id="57" idx="0"/>
          </p:cNvCxnSpPr>
          <p:nvPr/>
        </p:nvCxnSpPr>
        <p:spPr>
          <a:xfrm flipH="1">
            <a:off x="1261391" y="1221129"/>
            <a:ext cx="3738873" cy="4775833"/>
          </a:xfrm>
          <a:prstGeom prst="lin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17F48C9-9BE9-3942-BF55-60C96618F92D}"/>
              </a:ext>
            </a:extLst>
          </p:cNvPr>
          <p:cNvCxnSpPr>
            <a:cxnSpLocks/>
            <a:stCxn id="58" idx="4"/>
            <a:endCxn id="62" idx="1"/>
          </p:cNvCxnSpPr>
          <p:nvPr/>
        </p:nvCxnSpPr>
        <p:spPr>
          <a:xfrm>
            <a:off x="3335617" y="5024321"/>
            <a:ext cx="269417" cy="416427"/>
          </a:xfrm>
          <a:prstGeom prst="lin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FF348D79-D54B-DC40-BC7A-A5D1092EA62B}"/>
              </a:ext>
            </a:extLst>
          </p:cNvPr>
          <p:cNvSpPr/>
          <p:nvPr/>
        </p:nvSpPr>
        <p:spPr>
          <a:xfrm>
            <a:off x="3792333" y="5189179"/>
            <a:ext cx="219434" cy="2194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DAAB9CA-FF71-F547-9640-91FF5DE9A8AD}"/>
              </a:ext>
            </a:extLst>
          </p:cNvPr>
          <p:cNvCxnSpPr>
            <a:cxnSpLocks/>
            <a:stCxn id="58" idx="4"/>
            <a:endCxn id="70" idx="1"/>
          </p:cNvCxnSpPr>
          <p:nvPr/>
        </p:nvCxnSpPr>
        <p:spPr>
          <a:xfrm>
            <a:off x="3335617" y="5024321"/>
            <a:ext cx="488851" cy="196993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>
            <a:extLst>
              <a:ext uri="{FF2B5EF4-FFF2-40B4-BE49-F238E27FC236}">
                <a16:creationId xmlns:a16="http://schemas.microsoft.com/office/drawing/2014/main" id="{3D3AD2FD-516D-B146-8A6D-E94F9EF15B62}"/>
              </a:ext>
            </a:extLst>
          </p:cNvPr>
          <p:cNvSpPr/>
          <p:nvPr/>
        </p:nvSpPr>
        <p:spPr>
          <a:xfrm>
            <a:off x="2519161" y="5426908"/>
            <a:ext cx="219434" cy="2194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E618756-0A5F-2847-9290-8ED0823365C7}"/>
              </a:ext>
            </a:extLst>
          </p:cNvPr>
          <p:cNvCxnSpPr>
            <a:cxnSpLocks/>
            <a:stCxn id="58" idx="4"/>
            <a:endCxn id="74" idx="7"/>
          </p:cNvCxnSpPr>
          <p:nvPr/>
        </p:nvCxnSpPr>
        <p:spPr>
          <a:xfrm flipH="1">
            <a:off x="2706460" y="5024321"/>
            <a:ext cx="629157" cy="434722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>
            <a:extLst>
              <a:ext uri="{FF2B5EF4-FFF2-40B4-BE49-F238E27FC236}">
                <a16:creationId xmlns:a16="http://schemas.microsoft.com/office/drawing/2014/main" id="{8188DAC4-1EC9-5548-B8FC-CEE4F4B29A6C}"/>
              </a:ext>
            </a:extLst>
          </p:cNvPr>
          <p:cNvSpPr/>
          <p:nvPr/>
        </p:nvSpPr>
        <p:spPr>
          <a:xfrm>
            <a:off x="7082633" y="4465731"/>
            <a:ext cx="219434" cy="2194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48D3BFA6-41E8-7A48-98BF-48D5C740FD2C}"/>
              </a:ext>
            </a:extLst>
          </p:cNvPr>
          <p:cNvSpPr/>
          <p:nvPr/>
        </p:nvSpPr>
        <p:spPr>
          <a:xfrm>
            <a:off x="6769641" y="3520783"/>
            <a:ext cx="219434" cy="2194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FC6E7001-2B11-FA48-AB9E-AA50F5BC74E4}"/>
              </a:ext>
            </a:extLst>
          </p:cNvPr>
          <p:cNvSpPr/>
          <p:nvPr/>
        </p:nvSpPr>
        <p:spPr>
          <a:xfrm>
            <a:off x="6863172" y="4617587"/>
            <a:ext cx="219434" cy="2194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62B8146-E8FB-1944-A3DC-FED48C42FAC4}"/>
              </a:ext>
            </a:extLst>
          </p:cNvPr>
          <p:cNvSpPr/>
          <p:nvPr/>
        </p:nvSpPr>
        <p:spPr>
          <a:xfrm>
            <a:off x="10533140" y="4162436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CDEB2F7-E2A8-B045-BBAF-6DB814383EDA}"/>
              </a:ext>
            </a:extLst>
          </p:cNvPr>
          <p:cNvCxnSpPr>
            <a:cxnSpLocks/>
            <a:stCxn id="77" idx="4"/>
            <a:endCxn id="78" idx="0"/>
          </p:cNvCxnSpPr>
          <p:nvPr/>
        </p:nvCxnSpPr>
        <p:spPr>
          <a:xfrm>
            <a:off x="6879358" y="3740217"/>
            <a:ext cx="93531" cy="87737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0466C3BA-B17F-0848-BA5E-D525F3039DCE}"/>
              </a:ext>
            </a:extLst>
          </p:cNvPr>
          <p:cNvCxnSpPr>
            <a:cxnSpLocks/>
            <a:stCxn id="77" idx="4"/>
            <a:endCxn id="76" idx="0"/>
          </p:cNvCxnSpPr>
          <p:nvPr/>
        </p:nvCxnSpPr>
        <p:spPr>
          <a:xfrm>
            <a:off x="6879358" y="3740217"/>
            <a:ext cx="312992" cy="7255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C17E08C-B2E5-6F47-BCB9-3A44B7E00704}"/>
              </a:ext>
            </a:extLst>
          </p:cNvPr>
          <p:cNvCxnSpPr>
            <a:cxnSpLocks/>
            <a:stCxn id="4" idx="4"/>
            <a:endCxn id="79" idx="0"/>
          </p:cNvCxnSpPr>
          <p:nvPr/>
        </p:nvCxnSpPr>
        <p:spPr>
          <a:xfrm>
            <a:off x="5000264" y="1221129"/>
            <a:ext cx="5642593" cy="2941307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>
            <a:extLst>
              <a:ext uri="{FF2B5EF4-FFF2-40B4-BE49-F238E27FC236}">
                <a16:creationId xmlns:a16="http://schemas.microsoft.com/office/drawing/2014/main" id="{B6D0B51D-A7E8-E545-A3FA-B1F63173EFA5}"/>
              </a:ext>
            </a:extLst>
          </p:cNvPr>
          <p:cNvSpPr/>
          <p:nvPr/>
        </p:nvSpPr>
        <p:spPr>
          <a:xfrm>
            <a:off x="6612969" y="4208611"/>
            <a:ext cx="219434" cy="219434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29A11FC-1ED0-A04D-8A4C-292ADE14214F}"/>
              </a:ext>
            </a:extLst>
          </p:cNvPr>
          <p:cNvCxnSpPr>
            <a:cxnSpLocks/>
            <a:stCxn id="77" idx="4"/>
            <a:endCxn id="85" idx="7"/>
          </p:cNvCxnSpPr>
          <p:nvPr/>
        </p:nvCxnSpPr>
        <p:spPr>
          <a:xfrm flipH="1">
            <a:off x="6800268" y="3740217"/>
            <a:ext cx="79090" cy="500529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Oval 86">
            <a:extLst>
              <a:ext uri="{FF2B5EF4-FFF2-40B4-BE49-F238E27FC236}">
                <a16:creationId xmlns:a16="http://schemas.microsoft.com/office/drawing/2014/main" id="{BB996C82-BE2A-2A49-88C5-11D1B4CCFC67}"/>
              </a:ext>
            </a:extLst>
          </p:cNvPr>
          <p:cNvSpPr/>
          <p:nvPr/>
        </p:nvSpPr>
        <p:spPr>
          <a:xfrm>
            <a:off x="10586159" y="4658731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3404B3C9-D1EE-7B43-B953-A56239185CD8}"/>
              </a:ext>
            </a:extLst>
          </p:cNvPr>
          <p:cNvSpPr/>
          <p:nvPr/>
        </p:nvSpPr>
        <p:spPr>
          <a:xfrm>
            <a:off x="10538084" y="5553608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78038C62-C269-5D47-8E50-4D40E729DCFF}"/>
              </a:ext>
            </a:extLst>
          </p:cNvPr>
          <p:cNvCxnSpPr>
            <a:cxnSpLocks/>
            <a:stCxn id="79" idx="4"/>
            <a:endCxn id="87" idx="0"/>
          </p:cNvCxnSpPr>
          <p:nvPr/>
        </p:nvCxnSpPr>
        <p:spPr>
          <a:xfrm>
            <a:off x="10642857" y="4381870"/>
            <a:ext cx="53019" cy="276861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8B5EA4A4-01DD-C843-AB6D-FBDE01BE679A}"/>
              </a:ext>
            </a:extLst>
          </p:cNvPr>
          <p:cNvCxnSpPr>
            <a:cxnSpLocks/>
            <a:stCxn id="4" idx="4"/>
            <a:endCxn id="90" idx="1"/>
          </p:cNvCxnSpPr>
          <p:nvPr/>
        </p:nvCxnSpPr>
        <p:spPr>
          <a:xfrm>
            <a:off x="5000264" y="1221129"/>
            <a:ext cx="5569955" cy="4364614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Oval 93">
            <a:extLst>
              <a:ext uri="{FF2B5EF4-FFF2-40B4-BE49-F238E27FC236}">
                <a16:creationId xmlns:a16="http://schemas.microsoft.com/office/drawing/2014/main" id="{9C777CF7-6B3D-8249-8F98-7C5B7EF09AA7}"/>
              </a:ext>
            </a:extLst>
          </p:cNvPr>
          <p:cNvSpPr/>
          <p:nvPr/>
        </p:nvSpPr>
        <p:spPr>
          <a:xfrm>
            <a:off x="11042245" y="4563944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01E704A-1CEA-454E-8924-2594E016BA64}"/>
              </a:ext>
            </a:extLst>
          </p:cNvPr>
          <p:cNvCxnSpPr>
            <a:cxnSpLocks/>
            <a:stCxn id="79" idx="4"/>
            <a:endCxn id="94" idx="1"/>
          </p:cNvCxnSpPr>
          <p:nvPr/>
        </p:nvCxnSpPr>
        <p:spPr>
          <a:xfrm>
            <a:off x="10642857" y="4381870"/>
            <a:ext cx="431523" cy="214209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>
            <a:extLst>
              <a:ext uri="{FF2B5EF4-FFF2-40B4-BE49-F238E27FC236}">
                <a16:creationId xmlns:a16="http://schemas.microsoft.com/office/drawing/2014/main" id="{1FFFF344-C3B3-3C44-919F-42F99C4EEBFD}"/>
              </a:ext>
            </a:extLst>
          </p:cNvPr>
          <p:cNvSpPr/>
          <p:nvPr/>
        </p:nvSpPr>
        <p:spPr>
          <a:xfrm>
            <a:off x="10186317" y="4581796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D989399D-7834-9C49-A640-E6EB1F29987D}"/>
              </a:ext>
            </a:extLst>
          </p:cNvPr>
          <p:cNvCxnSpPr>
            <a:cxnSpLocks/>
            <a:stCxn id="79" idx="4"/>
            <a:endCxn id="96" idx="7"/>
          </p:cNvCxnSpPr>
          <p:nvPr/>
        </p:nvCxnSpPr>
        <p:spPr>
          <a:xfrm flipH="1">
            <a:off x="10373616" y="4381870"/>
            <a:ext cx="269241" cy="232061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Oval 129">
            <a:extLst>
              <a:ext uri="{FF2B5EF4-FFF2-40B4-BE49-F238E27FC236}">
                <a16:creationId xmlns:a16="http://schemas.microsoft.com/office/drawing/2014/main" id="{F948B997-E28A-4641-9882-4C153BC92F8B}"/>
              </a:ext>
            </a:extLst>
          </p:cNvPr>
          <p:cNvSpPr/>
          <p:nvPr/>
        </p:nvSpPr>
        <p:spPr>
          <a:xfrm>
            <a:off x="846180" y="6512719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1A7DFD1-C429-7A49-9093-21E48AF9A212}"/>
              </a:ext>
            </a:extLst>
          </p:cNvPr>
          <p:cNvCxnSpPr>
            <a:cxnSpLocks/>
            <a:stCxn id="57" idx="4"/>
            <a:endCxn id="130" idx="7"/>
          </p:cNvCxnSpPr>
          <p:nvPr/>
        </p:nvCxnSpPr>
        <p:spPr>
          <a:xfrm flipH="1">
            <a:off x="1033479" y="6216396"/>
            <a:ext cx="227912" cy="328458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Oval 131">
            <a:extLst>
              <a:ext uri="{FF2B5EF4-FFF2-40B4-BE49-F238E27FC236}">
                <a16:creationId xmlns:a16="http://schemas.microsoft.com/office/drawing/2014/main" id="{8DEA3D15-8CFF-9648-9F60-90BEEED94A0A}"/>
              </a:ext>
            </a:extLst>
          </p:cNvPr>
          <p:cNvSpPr/>
          <p:nvPr/>
        </p:nvSpPr>
        <p:spPr>
          <a:xfrm>
            <a:off x="1351073" y="6512719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28079C23-0B88-1F46-808E-444B235C372C}"/>
              </a:ext>
            </a:extLst>
          </p:cNvPr>
          <p:cNvCxnSpPr>
            <a:cxnSpLocks/>
            <a:stCxn id="57" idx="4"/>
            <a:endCxn id="132" idx="0"/>
          </p:cNvCxnSpPr>
          <p:nvPr/>
        </p:nvCxnSpPr>
        <p:spPr>
          <a:xfrm>
            <a:off x="1261391" y="6216396"/>
            <a:ext cx="199399" cy="296323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FAA12BD5-9CE7-3D4D-ADDE-C927B69DF5F3}"/>
              </a:ext>
            </a:extLst>
          </p:cNvPr>
          <p:cNvSpPr txBox="1"/>
          <p:nvPr/>
        </p:nvSpPr>
        <p:spPr>
          <a:xfrm>
            <a:off x="397342" y="1251019"/>
            <a:ext cx="11653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San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Francisco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5AB9C34A-740A-DF4B-BD3E-B9CF294D722B}"/>
              </a:ext>
            </a:extLst>
          </p:cNvPr>
          <p:cNvSpPr txBox="1"/>
          <p:nvPr/>
        </p:nvSpPr>
        <p:spPr>
          <a:xfrm>
            <a:off x="3714751" y="4833956"/>
            <a:ext cx="11439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Salt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Lake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City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1D57D011-0C94-4B46-A896-9F8FBCE23DF7}"/>
              </a:ext>
            </a:extLst>
          </p:cNvPr>
          <p:cNvSpPr txBox="1"/>
          <p:nvPr/>
        </p:nvSpPr>
        <p:spPr>
          <a:xfrm>
            <a:off x="7058371" y="3714976"/>
            <a:ext cx="691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Seattle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6F79C37B-0DF7-774A-8207-47802D09DC85}"/>
              </a:ext>
            </a:extLst>
          </p:cNvPr>
          <p:cNvSpPr txBox="1"/>
          <p:nvPr/>
        </p:nvSpPr>
        <p:spPr>
          <a:xfrm>
            <a:off x="9499470" y="4222651"/>
            <a:ext cx="8105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Bellevue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D90183E8-3EFC-3045-8270-979BC45BE38E}"/>
              </a:ext>
            </a:extLst>
          </p:cNvPr>
          <p:cNvCxnSpPr>
            <a:cxnSpLocks/>
            <a:stCxn id="4" idx="4"/>
            <a:endCxn id="77" idx="1"/>
          </p:cNvCxnSpPr>
          <p:nvPr/>
        </p:nvCxnSpPr>
        <p:spPr>
          <a:xfrm>
            <a:off x="5000264" y="1221129"/>
            <a:ext cx="1801512" cy="2331789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AC5734CD-6E71-8B43-B6B5-4DBFD94B3325}"/>
              </a:ext>
            </a:extLst>
          </p:cNvPr>
          <p:cNvCxnSpPr>
            <a:cxnSpLocks/>
            <a:stCxn id="58" idx="7"/>
            <a:endCxn id="4" idx="4"/>
          </p:cNvCxnSpPr>
          <p:nvPr/>
        </p:nvCxnSpPr>
        <p:spPr>
          <a:xfrm flipV="1">
            <a:off x="3413199" y="1221129"/>
            <a:ext cx="1587065" cy="3615893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22570DF1-18CD-A74F-A77A-96FAD438F351}"/>
              </a:ext>
            </a:extLst>
          </p:cNvPr>
          <p:cNvCxnSpPr>
            <a:cxnSpLocks/>
            <a:stCxn id="11" idx="6"/>
            <a:endCxn id="4" idx="4"/>
          </p:cNvCxnSpPr>
          <p:nvPr/>
        </p:nvCxnSpPr>
        <p:spPr>
          <a:xfrm flipV="1">
            <a:off x="1663866" y="1221129"/>
            <a:ext cx="3336398" cy="685076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9" name="TextBox 188">
            <a:extLst>
              <a:ext uri="{FF2B5EF4-FFF2-40B4-BE49-F238E27FC236}">
                <a16:creationId xmlns:a16="http://schemas.microsoft.com/office/drawing/2014/main" id="{73C375FA-BA58-4643-8742-3A6D2F94F2B1}"/>
              </a:ext>
            </a:extLst>
          </p:cNvPr>
          <p:cNvSpPr txBox="1"/>
          <p:nvPr/>
        </p:nvSpPr>
        <p:spPr>
          <a:xfrm>
            <a:off x="3918383" y="373635"/>
            <a:ext cx="1632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Cloud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Plane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32DE55ED-D93F-5049-A1D4-F60E5CEFEB00}"/>
              </a:ext>
            </a:extLst>
          </p:cNvPr>
          <p:cNvSpPr/>
          <p:nvPr/>
        </p:nvSpPr>
        <p:spPr>
          <a:xfrm>
            <a:off x="10485450" y="6015342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>
            <a:extLst>
              <a:ext uri="{FF2B5EF4-FFF2-40B4-BE49-F238E27FC236}">
                <a16:creationId xmlns:a16="http://schemas.microsoft.com/office/drawing/2014/main" id="{B731284B-8AAC-F545-B29F-D9653FACB79C}"/>
              </a:ext>
            </a:extLst>
          </p:cNvPr>
          <p:cNvSpPr/>
          <p:nvPr/>
        </p:nvSpPr>
        <p:spPr>
          <a:xfrm>
            <a:off x="10898474" y="6067124"/>
            <a:ext cx="219434" cy="219434"/>
          </a:xfrm>
          <a:prstGeom prst="ellips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C7BC1E1A-95E4-C444-BEEF-D617B2F8D889}"/>
              </a:ext>
            </a:extLst>
          </p:cNvPr>
          <p:cNvCxnSpPr>
            <a:cxnSpLocks/>
            <a:stCxn id="90" idx="4"/>
            <a:endCxn id="201" idx="0"/>
          </p:cNvCxnSpPr>
          <p:nvPr/>
        </p:nvCxnSpPr>
        <p:spPr>
          <a:xfrm flipH="1">
            <a:off x="10595167" y="5773042"/>
            <a:ext cx="52634" cy="242300"/>
          </a:xfrm>
          <a:prstGeom prst="line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76854F96-6F4B-EA47-AAAA-ABF93011C83B}"/>
              </a:ext>
            </a:extLst>
          </p:cNvPr>
          <p:cNvCxnSpPr>
            <a:cxnSpLocks/>
            <a:stCxn id="90" idx="5"/>
            <a:endCxn id="202" idx="1"/>
          </p:cNvCxnSpPr>
          <p:nvPr/>
        </p:nvCxnSpPr>
        <p:spPr>
          <a:xfrm>
            <a:off x="10725383" y="5740907"/>
            <a:ext cx="205226" cy="358352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213">
            <a:extLst>
              <a:ext uri="{FF2B5EF4-FFF2-40B4-BE49-F238E27FC236}">
                <a16:creationId xmlns:a16="http://schemas.microsoft.com/office/drawing/2014/main" id="{F43DDC83-D9AC-974B-9526-4E5FDFDC0CE6}"/>
              </a:ext>
            </a:extLst>
          </p:cNvPr>
          <p:cNvSpPr txBox="1"/>
          <p:nvPr/>
        </p:nvSpPr>
        <p:spPr>
          <a:xfrm>
            <a:off x="10336438" y="5099469"/>
            <a:ext cx="16521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Bellevue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Downtown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EAB01535-85C0-D34A-A50C-82B75AC55D61}"/>
              </a:ext>
            </a:extLst>
          </p:cNvPr>
          <p:cNvSpPr txBox="1"/>
          <p:nvPr/>
        </p:nvSpPr>
        <p:spPr>
          <a:xfrm>
            <a:off x="1350477" y="6003878"/>
            <a:ext cx="1215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Grand</a:t>
            </a:r>
            <a:r>
              <a:rPr lang="zh-CN" altLang="en-US" sz="1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bg2">
                    <a:lumMod val="50000"/>
                  </a:schemeClr>
                </a:solidFill>
              </a:rPr>
              <a:t>Canyon</a:t>
            </a:r>
            <a:endParaRPr lang="en-US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B5902D1E-C82C-AC41-8CC2-3884CA9DC643}"/>
              </a:ext>
            </a:extLst>
          </p:cNvPr>
          <p:cNvCxnSpPr>
            <a:cxnSpLocks/>
            <a:stCxn id="58" idx="7"/>
            <a:endCxn id="77" idx="3"/>
          </p:cNvCxnSpPr>
          <p:nvPr/>
        </p:nvCxnSpPr>
        <p:spPr>
          <a:xfrm flipV="1">
            <a:off x="3413199" y="3708082"/>
            <a:ext cx="3388577" cy="1128940"/>
          </a:xfrm>
          <a:prstGeom prst="line">
            <a:avLst/>
          </a:prstGeom>
          <a:ln w="15875">
            <a:solidFill>
              <a:srgbClr val="FF0000"/>
            </a:solidFill>
            <a:prstDash val="sysDash"/>
            <a:headEnd type="arrow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D5DCC1A-DA74-3148-9286-C90A3E9E367E}"/>
              </a:ext>
            </a:extLst>
          </p:cNvPr>
          <p:cNvSpPr txBox="1"/>
          <p:nvPr/>
        </p:nvSpPr>
        <p:spPr>
          <a:xfrm>
            <a:off x="4532284" y="6075669"/>
            <a:ext cx="50071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“East-west”</a:t>
            </a:r>
            <a:r>
              <a:rPr lang="zh-CN" altLang="en-US" sz="2400" dirty="0"/>
              <a:t> </a:t>
            </a:r>
            <a:r>
              <a:rPr lang="en-US" altLang="zh-CN" sz="2400" dirty="0"/>
              <a:t>inter-edge</a:t>
            </a:r>
            <a:r>
              <a:rPr lang="zh-CN" altLang="en-US" sz="2400" dirty="0"/>
              <a:t> </a:t>
            </a:r>
            <a:r>
              <a:rPr lang="en-US" altLang="zh-CN" sz="2400" dirty="0"/>
              <a:t>communication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1848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CD51092-801F-1B40-8035-E6025592B354}"/>
              </a:ext>
            </a:extLst>
          </p:cNvPr>
          <p:cNvSpPr/>
          <p:nvPr/>
        </p:nvSpPr>
        <p:spPr>
          <a:xfrm>
            <a:off x="266606" y="1002215"/>
            <a:ext cx="1504997" cy="457200"/>
          </a:xfrm>
          <a:prstGeom prst="roundRect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Feature</a:t>
            </a:r>
            <a:r>
              <a:rPr lang="zh-CN" altLang="en-US" sz="1400" dirty="0"/>
              <a:t> </a:t>
            </a:r>
            <a:r>
              <a:rPr lang="en-US" altLang="zh-CN" sz="1400" dirty="0"/>
              <a:t>Scoping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6F3D43-74A7-5049-9E8E-2584099BBD6A}"/>
              </a:ext>
            </a:extLst>
          </p:cNvPr>
          <p:cNvSpPr txBox="1"/>
          <p:nvPr/>
        </p:nvSpPr>
        <p:spPr>
          <a:xfrm>
            <a:off x="266606" y="621215"/>
            <a:ext cx="101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/>
              <a:t>3/24</a:t>
            </a:r>
            <a:r>
              <a:rPr lang="zh-CN" altLang="en-US" i="1" dirty="0"/>
              <a:t> </a:t>
            </a:r>
            <a:r>
              <a:rPr lang="en-US" altLang="zh-CN" sz="900" i="1" dirty="0"/>
              <a:t>(today)</a:t>
            </a:r>
            <a:endParaRPr lang="en-US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9A549A-D0E4-344F-A5B5-2AC753675E39}"/>
              </a:ext>
            </a:extLst>
          </p:cNvPr>
          <p:cNvSpPr txBox="1"/>
          <p:nvPr/>
        </p:nvSpPr>
        <p:spPr>
          <a:xfrm>
            <a:off x="2370887" y="621215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/>
              <a:t>3/31</a:t>
            </a:r>
            <a:endParaRPr lang="en-US" i="1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685B87C-0E0B-0640-A625-C26903300B1A}"/>
              </a:ext>
            </a:extLst>
          </p:cNvPr>
          <p:cNvSpPr/>
          <p:nvPr/>
        </p:nvSpPr>
        <p:spPr>
          <a:xfrm>
            <a:off x="1771603" y="1002215"/>
            <a:ext cx="762000" cy="457200"/>
          </a:xfrm>
          <a:prstGeom prst="roundRect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Review</a:t>
            </a:r>
            <a:endParaRPr lang="en-US" sz="1400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3880DB2-2FB5-C341-BEBC-63E0BA58E62C}"/>
              </a:ext>
            </a:extLst>
          </p:cNvPr>
          <p:cNvSpPr/>
          <p:nvPr/>
        </p:nvSpPr>
        <p:spPr>
          <a:xfrm>
            <a:off x="266606" y="2602415"/>
            <a:ext cx="5848393" cy="45720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POC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EC9BA0-599F-164F-A500-3225C4804511}"/>
              </a:ext>
            </a:extLst>
          </p:cNvPr>
          <p:cNvSpPr txBox="1"/>
          <p:nvPr/>
        </p:nvSpPr>
        <p:spPr>
          <a:xfrm>
            <a:off x="261030" y="2276500"/>
            <a:ext cx="1016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3/24 </a:t>
            </a:r>
            <a:r>
              <a:rPr lang="en-US" altLang="zh-CN" sz="900" i="1" dirty="0">
                <a:solidFill>
                  <a:schemeClr val="bg2">
                    <a:lumMod val="25000"/>
                  </a:schemeClr>
                </a:solidFill>
              </a:rPr>
              <a:t>(today)</a:t>
            </a:r>
            <a:endParaRPr lang="en-US" sz="900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66D1AC-93EF-B749-B9BE-776597D42A20}"/>
              </a:ext>
            </a:extLst>
          </p:cNvPr>
          <p:cNvSpPr txBox="1"/>
          <p:nvPr/>
        </p:nvSpPr>
        <p:spPr>
          <a:xfrm>
            <a:off x="6207727" y="2278151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4/31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10EEC65-9FD7-AC47-839F-300FCE9CB85C}"/>
              </a:ext>
            </a:extLst>
          </p:cNvPr>
          <p:cNvSpPr/>
          <p:nvPr/>
        </p:nvSpPr>
        <p:spPr>
          <a:xfrm>
            <a:off x="6124498" y="2602415"/>
            <a:ext cx="762000" cy="45720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Review</a:t>
            </a:r>
            <a:endParaRPr lang="en-US" sz="14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4F6F6495-6EDE-BD46-AFC4-B453D3F9A214}"/>
              </a:ext>
            </a:extLst>
          </p:cNvPr>
          <p:cNvSpPr/>
          <p:nvPr/>
        </p:nvSpPr>
        <p:spPr>
          <a:xfrm>
            <a:off x="2533603" y="4224557"/>
            <a:ext cx="5715000" cy="4572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Feature</a:t>
            </a:r>
            <a:r>
              <a:rPr lang="zh-CN" altLang="en-US" sz="1400" dirty="0"/>
              <a:t> </a:t>
            </a:r>
            <a:r>
              <a:rPr lang="en-US" altLang="zh-CN" sz="1400" dirty="0"/>
              <a:t>Design</a:t>
            </a:r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56545C-5060-2940-A973-A30C7EEC2BEE}"/>
              </a:ext>
            </a:extLst>
          </p:cNvPr>
          <p:cNvSpPr txBox="1"/>
          <p:nvPr/>
        </p:nvSpPr>
        <p:spPr>
          <a:xfrm>
            <a:off x="2555567" y="3886200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4/1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067744-C6BE-CB43-8FEE-C4BF3C69C3C4}"/>
              </a:ext>
            </a:extLst>
          </p:cNvPr>
          <p:cNvSpPr txBox="1"/>
          <p:nvPr/>
        </p:nvSpPr>
        <p:spPr>
          <a:xfrm>
            <a:off x="8339880" y="3887491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5/31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338A493-13C3-D743-8AB6-15DA42297817}"/>
              </a:ext>
            </a:extLst>
          </p:cNvPr>
          <p:cNvSpPr/>
          <p:nvPr/>
        </p:nvSpPr>
        <p:spPr>
          <a:xfrm>
            <a:off x="8248603" y="4224557"/>
            <a:ext cx="808046" cy="4572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Review</a:t>
            </a:r>
            <a:endParaRPr lang="en-US" sz="1400" dirty="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886023A-FA36-2747-B405-099F54639C22}"/>
              </a:ext>
            </a:extLst>
          </p:cNvPr>
          <p:cNvSpPr/>
          <p:nvPr/>
        </p:nvSpPr>
        <p:spPr>
          <a:xfrm>
            <a:off x="10149467" y="4224557"/>
            <a:ext cx="685800" cy="457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KubeCon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Abstract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262AD9-EB3B-4E4C-A243-359F2C3F7B20}"/>
              </a:ext>
            </a:extLst>
          </p:cNvPr>
          <p:cNvSpPr txBox="1"/>
          <p:nvPr/>
        </p:nvSpPr>
        <p:spPr>
          <a:xfrm>
            <a:off x="10179621" y="3855225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5/23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0985D28-A3E3-9049-BB36-255B8F5765B0}"/>
              </a:ext>
            </a:extLst>
          </p:cNvPr>
          <p:cNvSpPr/>
          <p:nvPr/>
        </p:nvSpPr>
        <p:spPr>
          <a:xfrm>
            <a:off x="9067800" y="5715000"/>
            <a:ext cx="2163754" cy="457200"/>
          </a:xfrm>
          <a:prstGeom prst="roundRect">
            <a:avLst/>
          </a:prstGeom>
          <a:solidFill>
            <a:srgbClr val="7030A0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Release</a:t>
            </a:r>
            <a:r>
              <a:rPr lang="zh-CN" altLang="en-US" sz="1400" dirty="0"/>
              <a:t> </a:t>
            </a:r>
            <a:r>
              <a:rPr lang="en-US" altLang="zh-CN" sz="1400" dirty="0"/>
              <a:t>Planning</a:t>
            </a:r>
            <a:endParaRPr 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3C28574-C611-9842-9BFF-F64BEBFED3B4}"/>
              </a:ext>
            </a:extLst>
          </p:cNvPr>
          <p:cNvSpPr txBox="1"/>
          <p:nvPr/>
        </p:nvSpPr>
        <p:spPr>
          <a:xfrm>
            <a:off x="9056649" y="5345668"/>
            <a:ext cx="508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5/6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1705AA67-6A33-1243-BC60-6D2CAF698AC0}"/>
              </a:ext>
            </a:extLst>
          </p:cNvPr>
          <p:cNvSpPr/>
          <p:nvPr/>
        </p:nvSpPr>
        <p:spPr>
          <a:xfrm>
            <a:off x="10982928" y="5486400"/>
            <a:ext cx="625492" cy="914400"/>
          </a:xfrm>
          <a:prstGeom prst="rightArrow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D18F7BE-018B-BD4B-A051-FF0D17165349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2533603" y="1230815"/>
            <a:ext cx="0" cy="541020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45B5320-3ECA-9B46-B4DA-FE6F1C6E5041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6886498" y="2831015"/>
            <a:ext cx="0" cy="3810000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F3A4A00-EA3A-CD4B-BE63-FD1B9E11779E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9056649" y="4453157"/>
            <a:ext cx="11151" cy="2360909"/>
          </a:xfrm>
          <a:prstGeom prst="line">
            <a:avLst/>
          </a:prstGeom>
          <a:ln w="1587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3B94FE7-D3CA-6A42-BC6A-E8B8F3108DCA}"/>
              </a:ext>
            </a:extLst>
          </p:cNvPr>
          <p:cNvSpPr txBox="1"/>
          <p:nvPr/>
        </p:nvSpPr>
        <p:spPr>
          <a:xfrm>
            <a:off x="10971777" y="5110822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7/31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184FBCF9-0277-F24E-B5B3-BBABB3180F5D}"/>
              </a:ext>
            </a:extLst>
          </p:cNvPr>
          <p:cNvSpPr/>
          <p:nvPr/>
        </p:nvSpPr>
        <p:spPr>
          <a:xfrm>
            <a:off x="2834736" y="2207423"/>
            <a:ext cx="975264" cy="45720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/>
              <a:t>Community</a:t>
            </a:r>
          </a:p>
          <a:p>
            <a:pPr algn="ctr"/>
            <a:r>
              <a:rPr lang="en-US" altLang="zh-CN" sz="1050" dirty="0"/>
              <a:t>Review</a:t>
            </a:r>
            <a:endParaRPr lang="en-US" sz="105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34BC215-FCB7-1745-9D01-7F3F39D69C1C}"/>
              </a:ext>
            </a:extLst>
          </p:cNvPr>
          <p:cNvSpPr txBox="1"/>
          <p:nvPr/>
        </p:nvSpPr>
        <p:spPr>
          <a:xfrm>
            <a:off x="3009622" y="1835278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4/13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37AC606-B4A6-A84F-A5F7-7FEA5C370C20}"/>
              </a:ext>
            </a:extLst>
          </p:cNvPr>
          <p:cNvSpPr txBox="1"/>
          <p:nvPr/>
        </p:nvSpPr>
        <p:spPr>
          <a:xfrm>
            <a:off x="9565122" y="501134"/>
            <a:ext cx="2113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POC</a:t>
            </a:r>
            <a:r>
              <a:rPr lang="zh-CN" altLang="en-US" dirty="0">
                <a:hlinkClick r:id="rId2"/>
              </a:rPr>
              <a:t> </a:t>
            </a:r>
            <a:r>
              <a:rPr lang="en-US" altLang="zh-CN" dirty="0">
                <a:hlinkClick r:id="rId2"/>
              </a:rPr>
              <a:t>feature</a:t>
            </a:r>
            <a:r>
              <a:rPr lang="zh-CN" altLang="en-US" dirty="0">
                <a:hlinkClick r:id="rId2"/>
              </a:rPr>
              <a:t> </a:t>
            </a:r>
            <a:r>
              <a:rPr lang="en-US" altLang="zh-CN" dirty="0">
                <a:hlinkClick r:id="rId2"/>
              </a:rPr>
              <a:t>tracking</a:t>
            </a:r>
            <a:endParaRPr lang="en-US" dirty="0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5B4CD8D0-6622-5547-8896-882DFB16D01A}"/>
              </a:ext>
            </a:extLst>
          </p:cNvPr>
          <p:cNvSpPr/>
          <p:nvPr/>
        </p:nvSpPr>
        <p:spPr>
          <a:xfrm>
            <a:off x="6543598" y="3995957"/>
            <a:ext cx="685800" cy="457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Design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doc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draft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for</a:t>
            </a:r>
            <a:r>
              <a:rPr lang="zh-CN" altLang="en-US" sz="900" dirty="0">
                <a:solidFill>
                  <a:schemeClr val="tx1"/>
                </a:solidFill>
              </a:rPr>
              <a:t> </a:t>
            </a:r>
            <a:r>
              <a:rPr lang="en-US" altLang="zh-CN" sz="900" dirty="0">
                <a:solidFill>
                  <a:schemeClr val="tx1"/>
                </a:solidFill>
              </a:rPr>
              <a:t>5/31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976D3AB-301A-A44B-945E-3F038256EEF5}"/>
              </a:ext>
            </a:extLst>
          </p:cNvPr>
          <p:cNvSpPr/>
          <p:nvPr/>
        </p:nvSpPr>
        <p:spPr>
          <a:xfrm>
            <a:off x="5440181" y="2204610"/>
            <a:ext cx="685800" cy="45720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>
                <a:solidFill>
                  <a:schemeClr val="tx1"/>
                </a:solidFill>
              </a:rPr>
              <a:t>TSC</a:t>
            </a:r>
            <a:endParaRPr lang="en-US" sz="900" dirty="0">
              <a:solidFill>
                <a:schemeClr val="tx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5FDA50A-DC6D-5942-A773-F74B9C8836FA}"/>
              </a:ext>
            </a:extLst>
          </p:cNvPr>
          <p:cNvSpPr txBox="1"/>
          <p:nvPr/>
        </p:nvSpPr>
        <p:spPr>
          <a:xfrm>
            <a:off x="5459353" y="1888894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4/27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5210EEC-1720-4748-8A77-4C7380801A84}"/>
              </a:ext>
            </a:extLst>
          </p:cNvPr>
          <p:cNvSpPr/>
          <p:nvPr/>
        </p:nvSpPr>
        <p:spPr>
          <a:xfrm>
            <a:off x="4003840" y="2204610"/>
            <a:ext cx="975264" cy="457201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00" dirty="0"/>
              <a:t>Discussion</a:t>
            </a:r>
            <a:r>
              <a:rPr lang="zh-CN" altLang="en-US" sz="900" dirty="0"/>
              <a:t> </a:t>
            </a:r>
            <a:r>
              <a:rPr lang="en-US" altLang="zh-CN" sz="900" dirty="0"/>
              <a:t>with</a:t>
            </a:r>
            <a:r>
              <a:rPr lang="zh-CN" altLang="en-US" sz="900" dirty="0"/>
              <a:t> </a:t>
            </a:r>
            <a:r>
              <a:rPr lang="en-US" altLang="zh-CN" sz="900" dirty="0"/>
              <a:t>Network</a:t>
            </a:r>
            <a:r>
              <a:rPr lang="zh-CN" altLang="en-US" sz="900" dirty="0"/>
              <a:t> </a:t>
            </a:r>
            <a:r>
              <a:rPr lang="en-US" altLang="zh-CN" sz="900" dirty="0"/>
              <a:t>Team</a:t>
            </a:r>
            <a:endParaRPr lang="en-US" sz="9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D643DC-D300-184E-8BBD-5B76ECCD3FF4}"/>
              </a:ext>
            </a:extLst>
          </p:cNvPr>
          <p:cNvSpPr txBox="1"/>
          <p:nvPr/>
        </p:nvSpPr>
        <p:spPr>
          <a:xfrm>
            <a:off x="4178726" y="1832465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chemeClr val="bg2">
                    <a:lumMod val="25000"/>
                  </a:schemeClr>
                </a:solidFill>
              </a:rPr>
              <a:t>4/20</a:t>
            </a:r>
            <a:endParaRPr lang="en-US" i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26" name="Picture 2" descr="We are here map pointer icon isolated on white background. We are here map  pin isolated on white background. Vector illustration Stock Vector | Adobe  Stock">
            <a:extLst>
              <a:ext uri="{FF2B5EF4-FFF2-40B4-BE49-F238E27FC236}">
                <a16:creationId xmlns:a16="http://schemas.microsoft.com/office/drawing/2014/main" id="{7D915F03-C888-CA47-8918-D52E589D6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0671" y="272408"/>
            <a:ext cx="1579802" cy="1579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394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9EF7C-EBF9-A244-BC94-ABDE4E349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Related</a:t>
            </a:r>
            <a:r>
              <a:rPr lang="zh-CN" altLang="en-US" dirty="0"/>
              <a:t> </a:t>
            </a:r>
            <a:r>
              <a:rPr lang="en-US" altLang="zh-CN" dirty="0"/>
              <a:t>Solutions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071C4-A621-4240-B25C-2CEC2552C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IoT</a:t>
            </a:r>
            <a:r>
              <a:rPr lang="zh-CN" altLang="en-US" dirty="0"/>
              <a:t> </a:t>
            </a:r>
            <a:r>
              <a:rPr lang="en-US" altLang="zh-CN" dirty="0"/>
              <a:t>edge</a:t>
            </a:r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B7A9AC-686D-B948-9DBF-E80E89C15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223" y="3429000"/>
            <a:ext cx="1969154" cy="1803400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5CF7661-5240-794D-9B9A-4DAB5628F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5028583"/>
            <a:ext cx="3435350" cy="806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Baetyl-logo">
            <a:extLst>
              <a:ext uri="{FF2B5EF4-FFF2-40B4-BE49-F238E27FC236}">
                <a16:creationId xmlns:a16="http://schemas.microsoft.com/office/drawing/2014/main" id="{F776D01F-C868-3046-B26C-C5665F75E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9575" y="2985294"/>
            <a:ext cx="31750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5078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E9A61DF-CAB5-D443-9809-3C4A73D0B7F4}"/>
              </a:ext>
            </a:extLst>
          </p:cNvPr>
          <p:cNvGrpSpPr/>
          <p:nvPr/>
        </p:nvGrpSpPr>
        <p:grpSpPr>
          <a:xfrm>
            <a:off x="7523765" y="2475047"/>
            <a:ext cx="4521091" cy="1380536"/>
            <a:chOff x="3508813" y="2285067"/>
            <a:chExt cx="4521091" cy="138053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F7A13AB-3DC6-1A41-861B-DFCAEA9D5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08813" y="3005203"/>
              <a:ext cx="842967" cy="6604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58FBFE9-A53E-7D49-9C67-3EB584EA3C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30296" y="2285067"/>
              <a:ext cx="1004744" cy="6604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B3AFB378-A916-6F47-A096-B551C95A21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68571" y="2285067"/>
              <a:ext cx="830105" cy="540268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BCA3686-239B-D84E-B3AB-60E9A6CB4C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08432" y="3005203"/>
              <a:ext cx="321472" cy="540268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79DF6AD-970E-2846-ADA3-B67C79EE5998}"/>
              </a:ext>
            </a:extLst>
          </p:cNvPr>
          <p:cNvSpPr txBox="1"/>
          <p:nvPr/>
        </p:nvSpPr>
        <p:spPr>
          <a:xfrm>
            <a:off x="1766972" y="594471"/>
            <a:ext cx="5362138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+mj-lt"/>
              </a:rPr>
              <a:t>Agenda</a:t>
            </a:r>
          </a:p>
          <a:p>
            <a:endParaRPr lang="en-US" altLang="zh-CN" sz="3200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endParaRPr lang="en-US" altLang="zh-CN" sz="3200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Edge</a:t>
            </a: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 </a:t>
            </a: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Use</a:t>
            </a: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 </a:t>
            </a: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Modeling</a:t>
            </a: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 </a:t>
            </a: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&amp;</a:t>
            </a: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 </a:t>
            </a: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3200" dirty="0">
              <a:solidFill>
                <a:schemeClr val="bg1">
                  <a:lumMod val="8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POC</a:t>
            </a: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 </a:t>
            </a: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(proof</a:t>
            </a: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 </a:t>
            </a: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of</a:t>
            </a:r>
            <a:r>
              <a:rPr lang="zh-CN" alt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 </a:t>
            </a:r>
            <a:r>
              <a:rPr lang="en-US" altLang="zh-CN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concepts)</a:t>
            </a:r>
            <a:endParaRPr lang="en-US" sz="3200" dirty="0">
              <a:latin typeface="+mj-lt"/>
            </a:endParaRPr>
          </a:p>
        </p:txBody>
      </p:sp>
      <p:pic>
        <p:nvPicPr>
          <p:cNvPr id="14338" name="Picture 2" descr="Provisional Agenda | World Meteorological Organization">
            <a:extLst>
              <a:ext uri="{FF2B5EF4-FFF2-40B4-BE49-F238E27FC236}">
                <a16:creationId xmlns:a16="http://schemas.microsoft.com/office/drawing/2014/main" id="{BD62A8D8-D6AA-9243-94CD-D7884C5DF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3202" y="196009"/>
            <a:ext cx="2347590" cy="1960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31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9EF7C-EBF9-A244-BC94-ABDE4E349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Related</a:t>
            </a:r>
            <a:r>
              <a:rPr lang="zh-CN" altLang="en-US" dirty="0"/>
              <a:t> </a:t>
            </a:r>
            <a:r>
              <a:rPr lang="en-US" altLang="zh-CN" dirty="0"/>
              <a:t>Solutions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071C4-A621-4240-B25C-2CEC2552C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Federation</a:t>
            </a:r>
            <a:r>
              <a:rPr lang="zh-CN" altLang="en-US" dirty="0"/>
              <a:t> </a:t>
            </a:r>
            <a:r>
              <a:rPr lang="en-US" altLang="zh-CN" dirty="0"/>
              <a:t>v1,</a:t>
            </a:r>
            <a:r>
              <a:rPr lang="zh-CN" altLang="en-US" dirty="0"/>
              <a:t> </a:t>
            </a:r>
            <a:r>
              <a:rPr lang="en-US" altLang="zh-CN" dirty="0"/>
              <a:t>v2,</a:t>
            </a:r>
            <a:r>
              <a:rPr lang="zh-CN" altLang="en-US" dirty="0"/>
              <a:t> 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/>
              <a:t>Cluster Registry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5BF52DA-08B4-0943-80E2-3F2091EAA766}"/>
              </a:ext>
            </a:extLst>
          </p:cNvPr>
          <p:cNvGrpSpPr/>
          <p:nvPr/>
        </p:nvGrpSpPr>
        <p:grpSpPr>
          <a:xfrm>
            <a:off x="1143000" y="3429000"/>
            <a:ext cx="4305986" cy="2247900"/>
            <a:chOff x="5029200" y="3116262"/>
            <a:chExt cx="6738742" cy="3195638"/>
          </a:xfrm>
        </p:grpSpPr>
        <p:pic>
          <p:nvPicPr>
            <p:cNvPr id="2050" name="Picture 2" descr="Build a Federation of Multiple Kubernetes Clusters With Kubefed V2">
              <a:extLst>
                <a:ext uri="{FF2B5EF4-FFF2-40B4-BE49-F238E27FC236}">
                  <a16:creationId xmlns:a16="http://schemas.microsoft.com/office/drawing/2014/main" id="{B0BF3F5E-3C01-BD48-AB28-F10DD048B91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29200" y="3116262"/>
              <a:ext cx="6738742" cy="319563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8B42237-42A9-B040-9420-7AC1BBC5B1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4000" y="3213100"/>
              <a:ext cx="2908300" cy="4318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611D999-5ADF-EF4E-89D0-37018EBFA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2400" y="3213100"/>
              <a:ext cx="2908300" cy="4318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AA0316F-B04E-7743-8360-F637D65CF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59614" y="3496469"/>
              <a:ext cx="2360386" cy="431800"/>
            </a:xfrm>
            <a:prstGeom prst="rect">
              <a:avLst/>
            </a:prstGeom>
          </p:spPr>
        </p:pic>
      </p:grpSp>
      <p:pic>
        <p:nvPicPr>
          <p:cNvPr id="1026" name="Picture 2" descr="Karmada-logo">
            <a:extLst>
              <a:ext uri="{FF2B5EF4-FFF2-40B4-BE49-F238E27FC236}">
                <a16:creationId xmlns:a16="http://schemas.microsoft.com/office/drawing/2014/main" id="{7A0AC212-79AA-FF44-BEA7-F3556FBD9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8396" y="3848318"/>
            <a:ext cx="3670300" cy="1028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5224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96171C3-96B8-2147-8C1D-B9914FB82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587" y="252012"/>
            <a:ext cx="5711391" cy="61578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D96054-81D0-454F-8D4C-14F2099EA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456" y="1952977"/>
            <a:ext cx="5025957" cy="4097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378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C40C2C-A214-AF44-A827-0DF152BB6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CN" sz="5400">
                <a:solidFill>
                  <a:schemeClr val="bg1">
                    <a:lumMod val="95000"/>
                    <a:lumOff val="5000"/>
                  </a:schemeClr>
                </a:solidFill>
              </a:rPr>
              <a:t>Question</a:t>
            </a:r>
            <a:endParaRPr lang="en-US" sz="540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808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A83E8-CD76-6244-95A2-7DEED98A1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7656" y="320070"/>
            <a:ext cx="4977976" cy="1454051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Edge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Use</a:t>
            </a:r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2">
                    <a:lumMod val="25000"/>
                  </a:schemeClr>
                </a:solidFill>
              </a:rPr>
              <a:t>Cases</a:t>
            </a:r>
            <a:endParaRPr 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63DF6B-64A5-F544-8831-D34B09C68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4105" y="1865674"/>
            <a:ext cx="6097894" cy="4565948"/>
          </a:xfrm>
        </p:spPr>
        <p:txBody>
          <a:bodyPr anchor="ctr">
            <a:noAutofit/>
          </a:bodyPr>
          <a:lstStyle/>
          <a:p>
            <a:pPr marL="457200" lvl="1" indent="0">
              <a:buNone/>
            </a:pPr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pPr lvl="1"/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IoT</a:t>
            </a:r>
          </a:p>
          <a:p>
            <a:pPr lvl="1"/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pPr lvl="1"/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“Industry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4.0”,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smart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factories</a:t>
            </a:r>
          </a:p>
          <a:p>
            <a:pPr lvl="1"/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pPr lvl="1"/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5G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Mobile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Edge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800" dirty="0">
                <a:solidFill>
                  <a:schemeClr val="bg1">
                    <a:lumMod val="85000"/>
                  </a:schemeClr>
                </a:solidFill>
              </a:rPr>
              <a:t>Computing</a:t>
            </a:r>
          </a:p>
          <a:p>
            <a:pPr lvl="1"/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C5EEC-2D3F-F643-8D10-C3E61E8C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615" y="2024008"/>
            <a:ext cx="3500320" cy="264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449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42424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978FD-EA62-AE4C-95AD-2F4EB6A5B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IoT</a:t>
            </a:r>
            <a:r>
              <a:rPr lang="zh-CN" altLang="en-US" dirty="0"/>
              <a:t> </a:t>
            </a:r>
            <a:r>
              <a:rPr lang="en-US" altLang="zh-CN" dirty="0"/>
              <a:t>Edge</a:t>
            </a:r>
            <a:endParaRPr lang="en-US" dirty="0"/>
          </a:p>
        </p:txBody>
      </p:sp>
      <p:pic>
        <p:nvPicPr>
          <p:cNvPr id="13314" name="Picture 2" descr="Microsoft Azure IoT Edge deployment for Cloud Intelligence">
            <a:extLst>
              <a:ext uri="{FF2B5EF4-FFF2-40B4-BE49-F238E27FC236}">
                <a16:creationId xmlns:a16="http://schemas.microsoft.com/office/drawing/2014/main" id="{3611BF6D-B6E3-134E-9D20-94B970DAD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2044" y="868374"/>
            <a:ext cx="7528278" cy="35633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Review of Google IoT Platform / Habr">
            <a:extLst>
              <a:ext uri="{FF2B5EF4-FFF2-40B4-BE49-F238E27FC236}">
                <a16:creationId xmlns:a16="http://schemas.microsoft.com/office/drawing/2014/main" id="{35B73185-8074-A44F-B31A-FB9B8B1F2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734" y="3208302"/>
            <a:ext cx="8218311" cy="28443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55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0341D-0AD5-1F49-9D7D-1EF7F637C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“many</a:t>
            </a:r>
            <a:r>
              <a:rPr lang="zh-CN" altLang="en-US" dirty="0"/>
              <a:t> </a:t>
            </a:r>
            <a:r>
              <a:rPr lang="en-US" altLang="zh-CN" dirty="0"/>
              <a:t>clusters”</a:t>
            </a: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8DF6012-6A49-6A44-A1F3-63B8DAB50A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17" t="49421"/>
          <a:stretch/>
        </p:blipFill>
        <p:spPr bwMode="auto">
          <a:xfrm>
            <a:off x="838200" y="2430966"/>
            <a:ext cx="7418607" cy="32865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ow Chick-fil-A Uses Kubernetes and GitOps at the Edge">
            <a:extLst>
              <a:ext uri="{FF2B5EF4-FFF2-40B4-BE49-F238E27FC236}">
                <a16:creationId xmlns:a16="http://schemas.microsoft.com/office/drawing/2014/main" id="{3BA70CC1-C464-E741-9A72-9218F0A00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9979" y="837893"/>
            <a:ext cx="4310618" cy="28724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72C155D-065E-3E47-8A2F-A954DBC1768C}"/>
              </a:ext>
            </a:extLst>
          </p:cNvPr>
          <p:cNvSpPr/>
          <p:nvPr/>
        </p:nvSpPr>
        <p:spPr>
          <a:xfrm>
            <a:off x="5835804" y="6031210"/>
            <a:ext cx="84489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hlinkClick r:id="rId4"/>
              </a:rPr>
              <a:t>https://medium.com/@cfatechblog/edge-ai-in-a-smarter-chick-fil-a-6e56fe026154</a:t>
            </a:r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75369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718E-63E3-744B-8B7F-ABB286F46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20" y="191505"/>
            <a:ext cx="10515600" cy="1325563"/>
          </a:xfrm>
        </p:spPr>
        <p:txBody>
          <a:bodyPr/>
          <a:lstStyle/>
          <a:p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Cases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755FC9-6B21-DB4F-8068-84FB5BBC640A}"/>
              </a:ext>
            </a:extLst>
          </p:cNvPr>
          <p:cNvSpPr/>
          <p:nvPr/>
        </p:nvSpPr>
        <p:spPr>
          <a:xfrm>
            <a:off x="2855274" y="4974763"/>
            <a:ext cx="24256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2"/>
              </a:rPr>
              <a:t>https://youtu.be/8I8TuQ1evKk</a:t>
            </a:r>
            <a:endParaRPr lang="en-US" sz="1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E95EE6-A08B-564C-8633-D62B7C9300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296" y="1575460"/>
            <a:ext cx="4930503" cy="33187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9E4E052-DB22-9F4C-9A22-80B2FB63817C}"/>
              </a:ext>
            </a:extLst>
          </p:cNvPr>
          <p:cNvSpPr/>
          <p:nvPr/>
        </p:nvSpPr>
        <p:spPr>
          <a:xfrm>
            <a:off x="994584" y="5282540"/>
            <a:ext cx="42995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4"/>
              </a:rPr>
              <a:t>https://wiki.akraino.org/display/AK/Akraino+Edge+Stack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632F3C-F49A-1742-93FC-AB163A1442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7071" y="1837849"/>
            <a:ext cx="5875176" cy="30563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D33846-021E-3346-8E97-99561C19A4C1}"/>
              </a:ext>
            </a:extLst>
          </p:cNvPr>
          <p:cNvSpPr/>
          <p:nvPr/>
        </p:nvSpPr>
        <p:spPr>
          <a:xfrm>
            <a:off x="9047662" y="4974763"/>
            <a:ext cx="24745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6"/>
              </a:rPr>
              <a:t>https://youtu.be/i9TPWE98KL8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86389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718E-63E3-744B-8B7F-ABB286F46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20" y="191505"/>
            <a:ext cx="10515600" cy="1325563"/>
          </a:xfrm>
        </p:spPr>
        <p:txBody>
          <a:bodyPr/>
          <a:lstStyle/>
          <a:p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Cases</a:t>
            </a:r>
            <a:r>
              <a:rPr lang="zh-CN" altLang="en-US" dirty="0"/>
              <a:t> </a:t>
            </a:r>
            <a:r>
              <a:rPr lang="en-US" altLang="zh-CN" dirty="0"/>
              <a:t>Examples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676200-8464-F646-B134-41088C2A3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17" y="2238783"/>
            <a:ext cx="5579089" cy="2941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337F987-B13B-694B-9E07-4AD6A2D2A9BB}"/>
              </a:ext>
            </a:extLst>
          </p:cNvPr>
          <p:cNvSpPr/>
          <p:nvPr/>
        </p:nvSpPr>
        <p:spPr>
          <a:xfrm>
            <a:off x="2853171" y="5291246"/>
            <a:ext cx="33565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https://youtu.be/1BM803fy5io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9C2BB2-FFF1-7948-BAD0-282EE66F5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9576" y="1669232"/>
            <a:ext cx="5412496" cy="4165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875077B-9966-F54F-9BD5-3E25E4E7C031}"/>
              </a:ext>
            </a:extLst>
          </p:cNvPr>
          <p:cNvSpPr/>
          <p:nvPr/>
        </p:nvSpPr>
        <p:spPr>
          <a:xfrm>
            <a:off x="8099503" y="5987264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5"/>
              </a:rPr>
              <a:t>https://ieeexplore.ieee.org/iel7/6287639/8600701/08758431.pdf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47594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2C97-67E8-2140-BCB2-CCAAF8AD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7" y="627564"/>
            <a:ext cx="9806875" cy="1325563"/>
          </a:xfrm>
        </p:spPr>
        <p:txBody>
          <a:bodyPr>
            <a:normAutofit/>
          </a:bodyPr>
          <a:lstStyle/>
          <a:p>
            <a:r>
              <a:rPr lang="en-US" altLang="zh-CN" dirty="0"/>
              <a:t>Key</a:t>
            </a:r>
            <a:r>
              <a:rPr lang="zh-CN" altLang="en-US" dirty="0"/>
              <a:t> </a:t>
            </a:r>
            <a:r>
              <a:rPr lang="en-US" altLang="zh-CN" dirty="0"/>
              <a:t>Edge</a:t>
            </a:r>
            <a:r>
              <a:rPr lang="zh-CN" altLang="en-US" dirty="0"/>
              <a:t> </a:t>
            </a:r>
            <a:r>
              <a:rPr lang="en-US" altLang="zh-CN" dirty="0"/>
              <a:t>Requirement:</a:t>
            </a:r>
            <a:r>
              <a:rPr lang="zh-CN" altLang="en-US" dirty="0"/>
              <a:t> </a:t>
            </a:r>
            <a:r>
              <a:rPr lang="en-US" altLang="zh-CN" dirty="0"/>
              <a:t>Autonomous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E7459-6AE6-FC44-B5C2-4DE60A0F9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089" y="2092668"/>
            <a:ext cx="7474171" cy="3450613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endParaRPr lang="en-US" altLang="zh-CN" sz="2400"/>
          </a:p>
          <a:p>
            <a:r>
              <a:rPr lang="en-US" altLang="zh-CN" sz="2400"/>
              <a:t>Edge</a:t>
            </a:r>
            <a:r>
              <a:rPr lang="zh-CN" altLang="en-US" sz="2400"/>
              <a:t> </a:t>
            </a:r>
            <a:r>
              <a:rPr lang="en-US" altLang="zh-CN" sz="2400"/>
              <a:t>workloads</a:t>
            </a:r>
            <a:r>
              <a:rPr lang="zh-CN" altLang="en-US" sz="2400"/>
              <a:t> </a:t>
            </a:r>
            <a:r>
              <a:rPr lang="en-US" altLang="zh-CN" sz="2400"/>
              <a:t>continue</a:t>
            </a:r>
            <a:r>
              <a:rPr lang="zh-CN" altLang="en-US" sz="2400"/>
              <a:t> </a:t>
            </a:r>
            <a:r>
              <a:rPr lang="en-US" altLang="zh-CN" sz="2400"/>
              <a:t>functioning</a:t>
            </a:r>
            <a:r>
              <a:rPr lang="zh-CN" altLang="en-US" sz="2400"/>
              <a:t> </a:t>
            </a:r>
            <a:r>
              <a:rPr lang="en-US" altLang="zh-CN" sz="2400"/>
              <a:t>when</a:t>
            </a:r>
            <a:r>
              <a:rPr lang="zh-CN" altLang="en-US" sz="2400"/>
              <a:t> </a:t>
            </a:r>
            <a:endParaRPr lang="en-US" altLang="zh-CN" sz="2400"/>
          </a:p>
          <a:p>
            <a:pPr marL="914400" lvl="1" indent="-457200">
              <a:buFont typeface="+mj-lt"/>
              <a:buAutoNum type="arabicPeriod"/>
            </a:pPr>
            <a:endParaRPr lang="en-US" altLang="zh-CN"/>
          </a:p>
          <a:p>
            <a:pPr marL="914400" lvl="1" indent="-457200">
              <a:buFont typeface="+mj-lt"/>
              <a:buAutoNum type="arabicPeriod"/>
            </a:pPr>
            <a:r>
              <a:rPr lang="en-US" altLang="zh-CN"/>
              <a:t>Edge-cloud</a:t>
            </a:r>
            <a:r>
              <a:rPr lang="zh-CN" altLang="en-US"/>
              <a:t> </a:t>
            </a:r>
            <a:r>
              <a:rPr lang="en-US" altLang="zh-CN">
                <a:solidFill>
                  <a:srgbClr val="FF0000"/>
                </a:solidFill>
              </a:rPr>
              <a:t>network</a:t>
            </a:r>
            <a:r>
              <a:rPr lang="zh-CN" altLang="en-US"/>
              <a:t> </a:t>
            </a:r>
            <a:r>
              <a:rPr lang="en-US" altLang="zh-CN"/>
              <a:t>disconnect</a:t>
            </a:r>
          </a:p>
          <a:p>
            <a:pPr marL="914400" lvl="1" indent="-457200">
              <a:buFont typeface="+mj-lt"/>
              <a:buAutoNum type="arabicPeriod"/>
            </a:pPr>
            <a:endParaRPr lang="en-US" altLang="zh-CN"/>
          </a:p>
          <a:p>
            <a:pPr marL="914400" lvl="1" indent="-457200">
              <a:buFont typeface="+mj-lt"/>
              <a:buAutoNum type="arabicPeriod"/>
            </a:pPr>
            <a:r>
              <a:rPr lang="en-US" altLang="zh-CN"/>
              <a:t>Edge</a:t>
            </a:r>
            <a:r>
              <a:rPr lang="zh-CN" altLang="en-US"/>
              <a:t> </a:t>
            </a:r>
            <a:r>
              <a:rPr lang="en-US" altLang="zh-CN">
                <a:solidFill>
                  <a:srgbClr val="FF0000"/>
                </a:solidFill>
              </a:rPr>
              <a:t>node</a:t>
            </a:r>
            <a:r>
              <a:rPr lang="zh-CN" altLang="en-US"/>
              <a:t> </a:t>
            </a:r>
            <a:r>
              <a:rPr lang="en-US" altLang="zh-CN"/>
              <a:t>down</a:t>
            </a:r>
          </a:p>
          <a:p>
            <a:pPr marL="914400" lvl="1" indent="-457200">
              <a:buFont typeface="+mj-lt"/>
              <a:buAutoNum type="arabicPeriod"/>
            </a:pPr>
            <a:endParaRPr lang="en-US" altLang="zh-CN"/>
          </a:p>
          <a:p>
            <a:pPr marL="914400" lvl="1" indent="-457200">
              <a:buFont typeface="+mj-lt"/>
              <a:buAutoNum type="arabicPeriod"/>
            </a:pPr>
            <a:r>
              <a:rPr lang="en-US" altLang="zh-CN"/>
              <a:t>Both</a:t>
            </a:r>
            <a:r>
              <a:rPr lang="zh-CN" altLang="en-US"/>
              <a:t> </a:t>
            </a:r>
            <a:r>
              <a:rPr lang="en-US" altLang="zh-CN">
                <a:solidFill>
                  <a:srgbClr val="FF0000"/>
                </a:solidFill>
              </a:rPr>
              <a:t>1</a:t>
            </a:r>
            <a:r>
              <a:rPr lang="zh-CN" altLang="en-US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and</a:t>
            </a:r>
            <a:r>
              <a:rPr lang="zh-CN" altLang="en-US">
                <a:solidFill>
                  <a:srgbClr val="FF0000"/>
                </a:solidFill>
              </a:rPr>
              <a:t> </a:t>
            </a:r>
            <a:r>
              <a:rPr lang="en-US" altLang="zh-CN">
                <a:solidFill>
                  <a:srgbClr val="FF0000"/>
                </a:solidFill>
              </a:rPr>
              <a:t>2</a:t>
            </a:r>
            <a:r>
              <a:rPr lang="zh-CN" altLang="en-US"/>
              <a:t> </a:t>
            </a:r>
            <a:r>
              <a:rPr lang="en-US" altLang="zh-CN"/>
              <a:t>happen</a:t>
            </a:r>
            <a:r>
              <a:rPr lang="zh-CN" altLang="en-US"/>
              <a:t> </a:t>
            </a:r>
            <a:r>
              <a:rPr lang="en-US" altLang="zh-CN"/>
              <a:t>at</a:t>
            </a:r>
            <a:r>
              <a:rPr lang="zh-CN" altLang="en-US"/>
              <a:t> </a:t>
            </a:r>
            <a:r>
              <a:rPr lang="en-US" altLang="zh-CN"/>
              <a:t>the</a:t>
            </a:r>
            <a:r>
              <a:rPr lang="zh-CN" altLang="en-US"/>
              <a:t> </a:t>
            </a:r>
            <a:r>
              <a:rPr lang="en-US" altLang="zh-CN"/>
              <a:t>same</a:t>
            </a:r>
            <a:r>
              <a:rPr lang="zh-CN" altLang="en-US"/>
              <a:t> </a:t>
            </a:r>
            <a:r>
              <a:rPr lang="en-US" altLang="zh-CN"/>
              <a:t>time</a:t>
            </a:r>
          </a:p>
          <a:p>
            <a:pPr marL="914400" lvl="1" indent="-457200">
              <a:buFont typeface="+mj-lt"/>
              <a:buAutoNum type="arabicPeriod"/>
            </a:pPr>
            <a:endParaRPr lang="en-US" altLang="zh-CN" dirty="0"/>
          </a:p>
        </p:txBody>
      </p:sp>
      <p:pic>
        <p:nvPicPr>
          <p:cNvPr id="1026" name="Picture 2" descr="234 Edge Computing Stock Illustrations, Cliparts and Royalty Free Edge  Computing Vectors">
            <a:extLst>
              <a:ext uri="{FF2B5EF4-FFF2-40B4-BE49-F238E27FC236}">
                <a16:creationId xmlns:a16="http://schemas.microsoft.com/office/drawing/2014/main" id="{94E43A18-3664-9C43-9A31-1FEBA909F0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" r="-3" b="-3"/>
          <a:stretch/>
        </p:blipFill>
        <p:spPr bwMode="auto">
          <a:xfrm>
            <a:off x="8771467" y="2474254"/>
            <a:ext cx="2171836" cy="2168349"/>
          </a:xfrm>
          <a:custGeom>
            <a:avLst/>
            <a:gdLst/>
            <a:ahLst/>
            <a:cxnLst/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791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2C97-67E8-2140-BCB2-CCAAF8AD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Key</a:t>
            </a:r>
            <a:r>
              <a:rPr lang="zh-CN" altLang="en-US" sz="3600" dirty="0"/>
              <a:t> </a:t>
            </a:r>
            <a:r>
              <a:rPr lang="en-US" altLang="zh-CN" sz="3600" dirty="0"/>
              <a:t>Edge</a:t>
            </a:r>
            <a:r>
              <a:rPr lang="zh-CN" altLang="en-US" sz="3600" dirty="0"/>
              <a:t> </a:t>
            </a:r>
            <a:r>
              <a:rPr lang="en-US" altLang="zh-CN" sz="3600" dirty="0"/>
              <a:t>Requirements:</a:t>
            </a:r>
            <a:r>
              <a:rPr lang="zh-CN" altLang="en-US" sz="3600" dirty="0"/>
              <a:t> </a:t>
            </a:r>
            <a:r>
              <a:rPr lang="en-US" altLang="zh-CN" sz="3600" u="sng" dirty="0"/>
              <a:t>Flexibility</a:t>
            </a:r>
            <a:endParaRPr lang="en-US" sz="36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E7459-6AE6-FC44-B5C2-4DE60A0F9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428" y="2633414"/>
            <a:ext cx="7474171" cy="3450613"/>
          </a:xfrm>
        </p:spPr>
        <p:txBody>
          <a:bodyPr anchor="ctr">
            <a:noAutofit/>
          </a:bodyPr>
          <a:lstStyle/>
          <a:p>
            <a:pPr marL="285750" indent="-285750"/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Separate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control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from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action,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in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each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geographic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region</a:t>
            </a:r>
          </a:p>
          <a:p>
            <a:pPr marL="285750" indent="-285750"/>
            <a:endParaRPr lang="en-US" altLang="zh-CN" sz="11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/>
            <a:r>
              <a:rPr lang="en-US" altLang="zh-CN" b="1" dirty="0">
                <a:solidFill>
                  <a:schemeClr val="bg1">
                    <a:lumMod val="85000"/>
                  </a:schemeClr>
                </a:solidFill>
              </a:rPr>
              <a:t>Local</a:t>
            </a:r>
            <a:r>
              <a:rPr lang="zh-CN" altLang="en-US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1">
                    <a:lumMod val="85000"/>
                  </a:schemeClr>
                </a:solidFill>
              </a:rPr>
              <a:t>&gt;</a:t>
            </a:r>
            <a:r>
              <a:rPr lang="zh-CN" altLang="en-US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1">
                    <a:lumMod val="85000"/>
                  </a:schemeClr>
                </a:solidFill>
              </a:rPr>
              <a:t>Global</a:t>
            </a:r>
          </a:p>
          <a:p>
            <a:pPr marL="742950" lvl="1" indent="-285750"/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1200150" lvl="2" indent="-285750"/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Latency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matters</a:t>
            </a:r>
          </a:p>
          <a:p>
            <a:pPr marL="1200150" lvl="2" indent="-285750"/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1200150" lvl="2" indent="-285750"/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Data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locality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privacy</a:t>
            </a:r>
          </a:p>
          <a:p>
            <a:pPr marL="1200150" lvl="2" indent="-285750"/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/>
            <a:r>
              <a:rPr lang="en-US" altLang="zh-CN" b="1" dirty="0">
                <a:solidFill>
                  <a:schemeClr val="bg1">
                    <a:lumMod val="85000"/>
                  </a:schemeClr>
                </a:solidFill>
              </a:rPr>
              <a:t>Global</a:t>
            </a:r>
            <a:r>
              <a:rPr lang="zh-CN" altLang="en-US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1">
                    <a:lumMod val="85000"/>
                  </a:schemeClr>
                </a:solidFill>
              </a:rPr>
              <a:t>&gt;</a:t>
            </a:r>
            <a:r>
              <a:rPr lang="zh-CN" altLang="en-US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b="1" dirty="0">
                <a:solidFill>
                  <a:schemeClr val="bg1">
                    <a:lumMod val="85000"/>
                  </a:schemeClr>
                </a:solidFill>
              </a:rPr>
              <a:t>Local</a:t>
            </a:r>
            <a:r>
              <a:rPr lang="zh-CN" altLang="en-US" b="1" dirty="0">
                <a:solidFill>
                  <a:schemeClr val="bg1">
                    <a:lumMod val="85000"/>
                  </a:schemeClr>
                </a:solidFill>
              </a:rPr>
              <a:t> </a:t>
            </a:r>
            <a:endParaRPr lang="en-US" altLang="zh-CN" b="1" dirty="0">
              <a:solidFill>
                <a:schemeClr val="bg1">
                  <a:lumMod val="85000"/>
                </a:schemeClr>
              </a:solidFill>
            </a:endParaRPr>
          </a:p>
          <a:p>
            <a:pPr marL="742950" lvl="1" indent="-285750"/>
            <a:endParaRPr lang="en-US" altLang="zh-CN" sz="1200" dirty="0">
              <a:solidFill>
                <a:schemeClr val="bg1">
                  <a:lumMod val="85000"/>
                </a:schemeClr>
              </a:solidFill>
            </a:endParaRPr>
          </a:p>
          <a:p>
            <a:pPr marL="1200150" lvl="2" indent="-285750"/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Regional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analytics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&amp;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policy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2F83D26-02DA-0D44-ABE1-FC8F77437A48}"/>
              </a:ext>
            </a:extLst>
          </p:cNvPr>
          <p:cNvGrpSpPr/>
          <p:nvPr/>
        </p:nvGrpSpPr>
        <p:grpSpPr>
          <a:xfrm>
            <a:off x="10016887" y="4861930"/>
            <a:ext cx="1859543" cy="1466517"/>
            <a:chOff x="9191316" y="3760683"/>
            <a:chExt cx="2683681" cy="2300136"/>
          </a:xfrm>
          <a:solidFill>
            <a:srgbClr val="FFC000"/>
          </a:solidFill>
        </p:grpSpPr>
        <p:sp>
          <p:nvSpPr>
            <p:cNvPr id="6" name="Triangle 5">
              <a:extLst>
                <a:ext uri="{FF2B5EF4-FFF2-40B4-BE49-F238E27FC236}">
                  <a16:creationId xmlns:a16="http://schemas.microsoft.com/office/drawing/2014/main" id="{FC518762-8EA8-4A4F-80C6-91DB5BB6EC27}"/>
                </a:ext>
              </a:extLst>
            </p:cNvPr>
            <p:cNvSpPr/>
            <p:nvPr/>
          </p:nvSpPr>
          <p:spPr>
            <a:xfrm>
              <a:off x="10080702" y="3760683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A6076DC3-913E-1B42-8C13-F53D10A03A19}"/>
                </a:ext>
              </a:extLst>
            </p:cNvPr>
            <p:cNvSpPr/>
            <p:nvPr/>
          </p:nvSpPr>
          <p:spPr>
            <a:xfrm>
              <a:off x="9636009" y="4527395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F8C3081B-2AB9-0D4C-A324-659648CEAEAB}"/>
                </a:ext>
              </a:extLst>
            </p:cNvPr>
            <p:cNvSpPr/>
            <p:nvPr/>
          </p:nvSpPr>
          <p:spPr>
            <a:xfrm>
              <a:off x="10525395" y="4527395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779C8DC1-4C7E-C442-8297-BF079835FAA0}"/>
                </a:ext>
              </a:extLst>
            </p:cNvPr>
            <p:cNvSpPr/>
            <p:nvPr/>
          </p:nvSpPr>
          <p:spPr>
            <a:xfrm>
              <a:off x="9191316" y="5294107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D9AA776B-C5C1-C14B-ADC4-9CDD585C47FF}"/>
                </a:ext>
              </a:extLst>
            </p:cNvPr>
            <p:cNvSpPr/>
            <p:nvPr/>
          </p:nvSpPr>
          <p:spPr>
            <a:xfrm>
              <a:off x="10100063" y="5294107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FC9E04CF-F2F7-0A49-AD11-C62693A1F8CB}"/>
                </a:ext>
              </a:extLst>
            </p:cNvPr>
            <p:cNvSpPr/>
            <p:nvPr/>
          </p:nvSpPr>
          <p:spPr>
            <a:xfrm>
              <a:off x="10985611" y="5294107"/>
              <a:ext cx="889386" cy="766712"/>
            </a:xfrm>
            <a:prstGeom prst="triangl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06659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433</Words>
  <Application>Microsoft Macintosh PowerPoint</Application>
  <PresentationFormat>Widescreen</PresentationFormat>
  <Paragraphs>157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An Autonomous &amp; Flexible Edge  code named “fornax”</vt:lpstr>
      <vt:lpstr>PowerPoint Presentation</vt:lpstr>
      <vt:lpstr>Edge Use Cases</vt:lpstr>
      <vt:lpstr>IoT Edge</vt:lpstr>
      <vt:lpstr>“many clusters”</vt:lpstr>
      <vt:lpstr>Use Cases</vt:lpstr>
      <vt:lpstr>Use Cases Examples</vt:lpstr>
      <vt:lpstr>Key Edge Requirement: Autonomous</vt:lpstr>
      <vt:lpstr>Key Edge Requirements: Flexibility</vt:lpstr>
      <vt:lpstr>Edge Model</vt:lpstr>
      <vt:lpstr>Edge Model</vt:lpstr>
      <vt:lpstr>PowerPoint Presentation</vt:lpstr>
      <vt:lpstr>PowerPoint Presentation</vt:lpstr>
      <vt:lpstr>PowerPoint Presentation</vt:lpstr>
      <vt:lpstr>Edge Cluster Provisioning</vt:lpstr>
      <vt:lpstr>Edge Cluster Provisioning</vt:lpstr>
      <vt:lpstr>PowerPoint Presentation</vt:lpstr>
      <vt:lpstr>PowerPoint Presentation</vt:lpstr>
      <vt:lpstr>Related Solutions – Type 1</vt:lpstr>
      <vt:lpstr>Related Solutions – Type 2</vt:lpstr>
      <vt:lpstr>PowerPoint Presentation</vt:lpstr>
      <vt:lpstr>Question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Peng Du</dc:creator>
  <cp:lastModifiedBy>Peng Du</cp:lastModifiedBy>
  <cp:revision>62</cp:revision>
  <dcterms:created xsi:type="dcterms:W3CDTF">2021-04-27T13:48:54Z</dcterms:created>
  <dcterms:modified xsi:type="dcterms:W3CDTF">2021-04-27T15:31:53Z</dcterms:modified>
</cp:coreProperties>
</file>

<file path=docProps/thumbnail.jpeg>
</file>